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omments/modernComment_10A_D59BA4EF.xml" ContentType="application/vnd.ms-powerpoint.comments+xml"/>
  <Override PartName="/ppt/comments/modernComment_10B_1404E582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E_DE20F8B5.xml" ContentType="application/vnd.ms-powerpoint.comments+xml"/>
  <Override PartName="/ppt/comments/modernComment_10F_E5D08E40.xml" ContentType="application/vnd.ms-powerpoint.comments+xml"/>
  <Override PartName="/ppt/comments/modernComment_110_C1963FAB.xml" ContentType="application/vnd.ms-powerpoint.comments+xml"/>
  <Override PartName="/ppt/comments/modernComment_113_9347CC46.xml" ContentType="application/vnd.ms-powerpoint.comments+xml"/>
  <Override PartName="/ppt/comments/modernComment_114_B7BED14A.xml" ContentType="application/vnd.ms-powerpoint.comments+xml"/>
  <Override PartName="/ppt/comments/modernComment_115_F969BFC2.xml" ContentType="application/vnd.ms-powerpoint.comments+xml"/>
  <Override PartName="/ppt/comments/modernComment_116_DA172CC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1A_F0FE0EFF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83" r:id="rId2"/>
    <p:sldId id="284" r:id="rId3"/>
    <p:sldId id="257" r:id="rId4"/>
    <p:sldId id="256" r:id="rId5"/>
    <p:sldId id="264" r:id="rId6"/>
    <p:sldId id="265" r:id="rId7"/>
    <p:sldId id="258" r:id="rId8"/>
    <p:sldId id="266" r:id="rId9"/>
    <p:sldId id="267" r:id="rId10"/>
    <p:sldId id="268" r:id="rId11"/>
    <p:sldId id="269" r:id="rId12"/>
    <p:sldId id="259" r:id="rId13"/>
    <p:sldId id="270" r:id="rId14"/>
    <p:sldId id="271" r:id="rId15"/>
    <p:sldId id="260" r:id="rId16"/>
    <p:sldId id="272" r:id="rId17"/>
    <p:sldId id="273" r:id="rId18"/>
    <p:sldId id="274" r:id="rId19"/>
    <p:sldId id="261" r:id="rId20"/>
    <p:sldId id="275" r:id="rId21"/>
    <p:sldId id="276" r:id="rId22"/>
    <p:sldId id="277" r:id="rId23"/>
    <p:sldId id="262" r:id="rId24"/>
    <p:sldId id="278" r:id="rId25"/>
    <p:sldId id="263" r:id="rId26"/>
    <p:sldId id="279" r:id="rId27"/>
    <p:sldId id="280" r:id="rId28"/>
    <p:sldId id="281" r:id="rId29"/>
    <p:sldId id="282" r:id="rId30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Поради створення презентацій" id="{5254D6BF-F123-4FE0-A9F4-17911397F7D3}">
          <p14:sldIdLst>
            <p14:sldId id="283"/>
            <p14:sldId id="284"/>
          </p14:sldIdLst>
        </p14:section>
        <p14:section name="Менше тексту" id="{7CB42613-0F8E-440F-AE79-E5A2EC0E8A74}">
          <p14:sldIdLst>
            <p14:sldId id="257"/>
            <p14:sldId id="256"/>
            <p14:sldId id="264"/>
            <p14:sldId id="265"/>
          </p14:sldIdLst>
        </p14:section>
        <p14:section name="Мінімум інформації" id="{29CCA207-A1BC-4807-A0AB-2CF239C18DC7}">
          <p14:sldIdLst>
            <p14:sldId id="258"/>
            <p14:sldId id="266"/>
            <p14:sldId id="267"/>
            <p14:sldId id="268"/>
            <p14:sldId id="269"/>
          </p14:sldIdLst>
        </p14:section>
        <p14:section name="Масштаб" id="{F35DD6E2-1EFC-4D30-99DD-F435BA35656D}">
          <p14:sldIdLst>
            <p14:sldId id="259"/>
            <p14:sldId id="270"/>
            <p14:sldId id="271"/>
          </p14:sldIdLst>
        </p14:section>
        <p14:section name="Не економити на кількості слайдів" id="{D39A6DF8-CCD4-4953-A074-28F67F427733}">
          <p14:sldIdLst>
            <p14:sldId id="260"/>
            <p14:sldId id="272"/>
            <p14:sldId id="273"/>
            <p14:sldId id="274"/>
          </p14:sldIdLst>
        </p14:section>
        <p14:section name="Дизайн" id="{6C872A75-FD73-4E0D-B73B-B9E4EFDAA3E2}">
          <p14:sldIdLst>
            <p14:sldId id="261"/>
            <p14:sldId id="275"/>
            <p14:sldId id="276"/>
            <p14:sldId id="277"/>
          </p14:sldIdLst>
        </p14:section>
        <p14:section name="Структура" id="{061DE2DF-23ED-467C-81E8-11759E1C5CBF}">
          <p14:sldIdLst>
            <p14:sldId id="262"/>
            <p14:sldId id="278"/>
          </p14:sldIdLst>
        </p14:section>
        <p14:section name="Замість висновку" id="{D1F25C74-ABEE-4264-890D-C78D3C6CCF81}">
          <p14:sldIdLst>
            <p14:sldId id="263"/>
            <p14:sldId id="279"/>
            <p14:sldId id="280"/>
            <p14:sldId id="281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1CAF42-87B4-FC3D-4C89-AFA45962325F}" name="Oleh Liubchenko" initials="OL" userId="eb0c886104ccbe7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h Liubchenko" userId="eb0c886104ccbe78" providerId="LiveId" clId="{02A7CA8C-E393-4AB3-8210-24501C61F939}"/>
    <pc:docChg chg="undo redo custSel addSld delSld modSld">
      <pc:chgData name="Oleh Liubchenko" userId="eb0c886104ccbe78" providerId="LiveId" clId="{02A7CA8C-E393-4AB3-8210-24501C61F939}" dt="2023-05-03T19:25:58.100" v="301" actId="12"/>
      <pc:docMkLst>
        <pc:docMk/>
      </pc:docMkLst>
      <pc:sldChg chg="add">
        <pc:chgData name="Oleh Liubchenko" userId="eb0c886104ccbe78" providerId="LiveId" clId="{02A7CA8C-E393-4AB3-8210-24501C61F939}" dt="2023-05-03T19:08:53.688" v="62"/>
        <pc:sldMkLst>
          <pc:docMk/>
          <pc:sldMk cId="1897224772" sldId="256"/>
        </pc:sldMkLst>
      </pc:sldChg>
      <pc:sldChg chg="del">
        <pc:chgData name="Oleh Liubchenko" userId="eb0c886104ccbe78" providerId="LiveId" clId="{02A7CA8C-E393-4AB3-8210-24501C61F939}" dt="2023-05-03T19:04:30.912" v="7" actId="47"/>
        <pc:sldMkLst>
          <pc:docMk/>
          <pc:sldMk cId="2656701259" sldId="256"/>
        </pc:sldMkLst>
      </pc:sldChg>
      <pc:sldChg chg="modSp new mod">
        <pc:chgData name="Oleh Liubchenko" userId="eb0c886104ccbe78" providerId="LiveId" clId="{02A7CA8C-E393-4AB3-8210-24501C61F939}" dt="2023-05-03T19:06:12.945" v="38" actId="20577"/>
        <pc:sldMkLst>
          <pc:docMk/>
          <pc:sldMk cId="1716231130" sldId="257"/>
        </pc:sldMkLst>
        <pc:spChg chg="mod">
          <ac:chgData name="Oleh Liubchenko" userId="eb0c886104ccbe78" providerId="LiveId" clId="{02A7CA8C-E393-4AB3-8210-24501C61F939}" dt="2023-05-03T19:06:12.945" v="38" actId="20577"/>
          <ac:spMkLst>
            <pc:docMk/>
            <pc:sldMk cId="1716231130" sldId="257"/>
            <ac:spMk id="2" creationId="{5530B862-0534-0352-857C-0A42D5261FB4}"/>
          </ac:spMkLst>
        </pc:spChg>
        <pc:spChg chg="mod">
          <ac:chgData name="Oleh Liubchenko" userId="eb0c886104ccbe78" providerId="LiveId" clId="{02A7CA8C-E393-4AB3-8210-24501C61F939}" dt="2023-05-03T19:05:19.655" v="15" actId="20577"/>
          <ac:spMkLst>
            <pc:docMk/>
            <pc:sldMk cId="1716231130" sldId="257"/>
            <ac:spMk id="3" creationId="{0E5FCD1C-AC4E-990D-705A-0CC51FC5F517}"/>
          </ac:spMkLst>
        </pc:spChg>
      </pc:sldChg>
      <pc:sldChg chg="modSp new mod">
        <pc:chgData name="Oleh Liubchenko" userId="eb0c886104ccbe78" providerId="LiveId" clId="{02A7CA8C-E393-4AB3-8210-24501C61F939}" dt="2023-05-03T19:06:09.689" v="36" actId="20577"/>
        <pc:sldMkLst>
          <pc:docMk/>
          <pc:sldMk cId="3081542138" sldId="258"/>
        </pc:sldMkLst>
        <pc:spChg chg="mod">
          <ac:chgData name="Oleh Liubchenko" userId="eb0c886104ccbe78" providerId="LiveId" clId="{02A7CA8C-E393-4AB3-8210-24501C61F939}" dt="2023-05-03T19:06:09.689" v="36" actId="20577"/>
          <ac:spMkLst>
            <pc:docMk/>
            <pc:sldMk cId="3081542138" sldId="258"/>
            <ac:spMk id="2" creationId="{C412FEA1-58F6-135D-5B8D-2CAB1CB1C7BB}"/>
          </ac:spMkLst>
        </pc:spChg>
        <pc:spChg chg="mod">
          <ac:chgData name="Oleh Liubchenko" userId="eb0c886104ccbe78" providerId="LiveId" clId="{02A7CA8C-E393-4AB3-8210-24501C61F939}" dt="2023-05-03T19:05:22.480" v="17" actId="20577"/>
          <ac:spMkLst>
            <pc:docMk/>
            <pc:sldMk cId="3081542138" sldId="258"/>
            <ac:spMk id="3" creationId="{9811B1BA-C392-4072-9C40-5F0258AB646E}"/>
          </ac:spMkLst>
        </pc:spChg>
      </pc:sldChg>
      <pc:sldChg chg="modSp new mod">
        <pc:chgData name="Oleh Liubchenko" userId="eb0c886104ccbe78" providerId="LiveId" clId="{02A7CA8C-E393-4AB3-8210-24501C61F939}" dt="2023-05-03T19:06:06.626" v="34" actId="20577"/>
        <pc:sldMkLst>
          <pc:docMk/>
          <pc:sldMk cId="929653760" sldId="259"/>
        </pc:sldMkLst>
        <pc:spChg chg="mod">
          <ac:chgData name="Oleh Liubchenko" userId="eb0c886104ccbe78" providerId="LiveId" clId="{02A7CA8C-E393-4AB3-8210-24501C61F939}" dt="2023-05-03T19:06:06.626" v="34" actId="20577"/>
          <ac:spMkLst>
            <pc:docMk/>
            <pc:sldMk cId="929653760" sldId="259"/>
            <ac:spMk id="2" creationId="{B957626E-29D6-7BD9-9868-74C3B86A8393}"/>
          </ac:spMkLst>
        </pc:spChg>
        <pc:spChg chg="mod">
          <ac:chgData name="Oleh Liubchenko" userId="eb0c886104ccbe78" providerId="LiveId" clId="{02A7CA8C-E393-4AB3-8210-24501C61F939}" dt="2023-05-03T19:05:26.784" v="21" actId="20577"/>
          <ac:spMkLst>
            <pc:docMk/>
            <pc:sldMk cId="929653760" sldId="259"/>
            <ac:spMk id="3" creationId="{94A2725E-E46F-2258-EC52-14D05B7FA3EF}"/>
          </ac:spMkLst>
        </pc:spChg>
      </pc:sldChg>
      <pc:sldChg chg="modSp new mod">
        <pc:chgData name="Oleh Liubchenko" userId="eb0c886104ccbe78" providerId="LiveId" clId="{02A7CA8C-E393-4AB3-8210-24501C61F939}" dt="2023-05-03T19:05:41.497" v="25" actId="20577"/>
        <pc:sldMkLst>
          <pc:docMk/>
          <pc:sldMk cId="2124964572" sldId="260"/>
        </pc:sldMkLst>
        <pc:spChg chg="mod">
          <ac:chgData name="Oleh Liubchenko" userId="eb0c886104ccbe78" providerId="LiveId" clId="{02A7CA8C-E393-4AB3-8210-24501C61F939}" dt="2023-05-03T19:05:33.445" v="22"/>
          <ac:spMkLst>
            <pc:docMk/>
            <pc:sldMk cId="2124964572" sldId="260"/>
            <ac:spMk id="2" creationId="{00AAF1C1-9789-F0E1-7373-6AA6CC46CFF5}"/>
          </ac:spMkLst>
        </pc:spChg>
        <pc:spChg chg="mod">
          <ac:chgData name="Oleh Liubchenko" userId="eb0c886104ccbe78" providerId="LiveId" clId="{02A7CA8C-E393-4AB3-8210-24501C61F939}" dt="2023-05-03T19:05:41.497" v="25" actId="20577"/>
          <ac:spMkLst>
            <pc:docMk/>
            <pc:sldMk cId="2124964572" sldId="260"/>
            <ac:spMk id="3" creationId="{DF396982-CEB3-78E6-8886-30810F4EA862}"/>
          </ac:spMkLst>
        </pc:spChg>
      </pc:sldChg>
      <pc:sldChg chg="modSp new mod">
        <pc:chgData name="Oleh Liubchenko" userId="eb0c886104ccbe78" providerId="LiveId" clId="{02A7CA8C-E393-4AB3-8210-24501C61F939}" dt="2023-05-03T19:05:55.145" v="29" actId="20577"/>
        <pc:sldMkLst>
          <pc:docMk/>
          <pc:sldMk cId="178798899" sldId="261"/>
        </pc:sldMkLst>
        <pc:spChg chg="mod">
          <ac:chgData name="Oleh Liubchenko" userId="eb0c886104ccbe78" providerId="LiveId" clId="{02A7CA8C-E393-4AB3-8210-24501C61F939}" dt="2023-05-03T19:05:46.788" v="26"/>
          <ac:spMkLst>
            <pc:docMk/>
            <pc:sldMk cId="178798899" sldId="261"/>
            <ac:spMk id="2" creationId="{078F0021-521E-1B4E-D076-32CC663CE36F}"/>
          </ac:spMkLst>
        </pc:spChg>
        <pc:spChg chg="mod">
          <ac:chgData name="Oleh Liubchenko" userId="eb0c886104ccbe78" providerId="LiveId" clId="{02A7CA8C-E393-4AB3-8210-24501C61F939}" dt="2023-05-03T19:05:55.145" v="29" actId="20577"/>
          <ac:spMkLst>
            <pc:docMk/>
            <pc:sldMk cId="178798899" sldId="261"/>
            <ac:spMk id="3" creationId="{0D3789EF-5C46-1A01-F6C1-DD67804B27FC}"/>
          </ac:spMkLst>
        </pc:spChg>
      </pc:sldChg>
      <pc:sldChg chg="modSp new mod">
        <pc:chgData name="Oleh Liubchenko" userId="eb0c886104ccbe78" providerId="LiveId" clId="{02A7CA8C-E393-4AB3-8210-24501C61F939}" dt="2023-05-03T19:06:20.205" v="39"/>
        <pc:sldMkLst>
          <pc:docMk/>
          <pc:sldMk cId="1636554978" sldId="262"/>
        </pc:sldMkLst>
        <pc:spChg chg="mod">
          <ac:chgData name="Oleh Liubchenko" userId="eb0c886104ccbe78" providerId="LiveId" clId="{02A7CA8C-E393-4AB3-8210-24501C61F939}" dt="2023-05-03T19:06:03.249" v="32" actId="20577"/>
          <ac:spMkLst>
            <pc:docMk/>
            <pc:sldMk cId="1636554978" sldId="262"/>
            <ac:spMk id="2" creationId="{4C41B562-44E5-A3B1-2F35-0576AB7328DA}"/>
          </ac:spMkLst>
        </pc:spChg>
        <pc:spChg chg="mod">
          <ac:chgData name="Oleh Liubchenko" userId="eb0c886104ccbe78" providerId="LiveId" clId="{02A7CA8C-E393-4AB3-8210-24501C61F939}" dt="2023-05-03T19:06:20.205" v="39"/>
          <ac:spMkLst>
            <pc:docMk/>
            <pc:sldMk cId="1636554978" sldId="262"/>
            <ac:spMk id="3" creationId="{7721650F-5D6D-C19B-A63B-C87F5D06C5AD}"/>
          </ac:spMkLst>
        </pc:spChg>
      </pc:sldChg>
      <pc:sldChg chg="modSp new mod">
        <pc:chgData name="Oleh Liubchenko" userId="eb0c886104ccbe78" providerId="LiveId" clId="{02A7CA8C-E393-4AB3-8210-24501C61F939}" dt="2023-05-03T19:06:48.669" v="61"/>
        <pc:sldMkLst>
          <pc:docMk/>
          <pc:sldMk cId="2726553585" sldId="263"/>
        </pc:sldMkLst>
        <pc:spChg chg="mod">
          <ac:chgData name="Oleh Liubchenko" userId="eb0c886104ccbe78" providerId="LiveId" clId="{02A7CA8C-E393-4AB3-8210-24501C61F939}" dt="2023-05-03T19:06:44.024" v="60" actId="20577"/>
          <ac:spMkLst>
            <pc:docMk/>
            <pc:sldMk cId="2726553585" sldId="263"/>
            <ac:spMk id="2" creationId="{8401A2DB-C970-488A-9540-60B307F98957}"/>
          </ac:spMkLst>
        </pc:spChg>
        <pc:spChg chg="mod">
          <ac:chgData name="Oleh Liubchenko" userId="eb0c886104ccbe78" providerId="LiveId" clId="{02A7CA8C-E393-4AB3-8210-24501C61F939}" dt="2023-05-03T19:06:48.669" v="61"/>
          <ac:spMkLst>
            <pc:docMk/>
            <pc:sldMk cId="2726553585" sldId="263"/>
            <ac:spMk id="3" creationId="{AB7AB6C3-7D6C-6C94-1F9F-A201327CA8B0}"/>
          </ac:spMkLst>
        </pc:spChg>
      </pc:sldChg>
      <pc:sldChg chg="add">
        <pc:chgData name="Oleh Liubchenko" userId="eb0c886104ccbe78" providerId="LiveId" clId="{02A7CA8C-E393-4AB3-8210-24501C61F939}" dt="2023-05-03T19:08:53.688" v="62"/>
        <pc:sldMkLst>
          <pc:docMk/>
          <pc:sldMk cId="2852167365" sldId="264"/>
        </pc:sldMkLst>
      </pc:sldChg>
      <pc:sldChg chg="add">
        <pc:chgData name="Oleh Liubchenko" userId="eb0c886104ccbe78" providerId="LiveId" clId="{02A7CA8C-E393-4AB3-8210-24501C61F939}" dt="2023-05-03T19:08:53.688" v="62"/>
        <pc:sldMkLst>
          <pc:docMk/>
          <pc:sldMk cId="2847324587" sldId="265"/>
        </pc:sldMkLst>
      </pc:sldChg>
      <pc:sldChg chg="add addCm">
        <pc:chgData name="Oleh Liubchenko" userId="eb0c886104ccbe78" providerId="LiveId" clId="{02A7CA8C-E393-4AB3-8210-24501C61F939}" dt="2023-05-03T19:17:34.371" v="153"/>
        <pc:sldMkLst>
          <pc:docMk/>
          <pc:sldMk cId="3583747311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7:34.371" v="153"/>
              <pc2:cmMkLst xmlns:pc2="http://schemas.microsoft.com/office/powerpoint/2019/9/main/command">
                <pc:docMk/>
                <pc:sldMk cId="3583747311" sldId="266"/>
                <pc2:cmMk id="{8FD946AC-BA9A-4102-A3DF-CDC1FF1DC67F}"/>
              </pc2:cmMkLst>
            </pc226:cmChg>
          </p:ext>
        </pc:extLst>
      </pc:sldChg>
      <pc:sldChg chg="add addCm">
        <pc:chgData name="Oleh Liubchenko" userId="eb0c886104ccbe78" providerId="LiveId" clId="{02A7CA8C-E393-4AB3-8210-24501C61F939}" dt="2023-05-03T19:17:48.286" v="154"/>
        <pc:sldMkLst>
          <pc:docMk/>
          <pc:sldMk cId="335865218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7:48.286" v="154"/>
              <pc2:cmMkLst xmlns:pc2="http://schemas.microsoft.com/office/powerpoint/2019/9/main/command">
                <pc:docMk/>
                <pc:sldMk cId="335865218" sldId="267"/>
                <pc2:cmMk id="{DF074D30-8EC1-4ED7-92FE-776940533ACD}"/>
              </pc2:cmMkLst>
            </pc226:cmChg>
          </p:ext>
        </pc:extLst>
      </pc:sldChg>
      <pc:sldChg chg="add addCm delCm">
        <pc:chgData name="Oleh Liubchenko" userId="eb0c886104ccbe78" providerId="LiveId" clId="{02A7CA8C-E393-4AB3-8210-24501C61F939}" dt="2023-05-03T19:18:31.586" v="158"/>
        <pc:sldMkLst>
          <pc:docMk/>
          <pc:sldMk cId="1850121265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Oleh Liubchenko" userId="eb0c886104ccbe78" providerId="LiveId" clId="{02A7CA8C-E393-4AB3-8210-24501C61F939}" dt="2023-05-03T19:18:31.586" v="158"/>
              <pc2:cmMkLst xmlns:pc2="http://schemas.microsoft.com/office/powerpoint/2019/9/main/command">
                <pc:docMk/>
                <pc:sldMk cId="1850121265" sldId="268"/>
                <pc2:cmMk id="{D3BEC384-1B81-4572-A41F-207574335313}"/>
              </pc2:cmMkLst>
            </pc226:cmChg>
          </p:ext>
        </pc:extLst>
      </pc:sldChg>
      <pc:sldChg chg="add">
        <pc:chgData name="Oleh Liubchenko" userId="eb0c886104ccbe78" providerId="LiveId" clId="{02A7CA8C-E393-4AB3-8210-24501C61F939}" dt="2023-05-03T19:09:24.018" v="63"/>
        <pc:sldMkLst>
          <pc:docMk/>
          <pc:sldMk cId="570251962" sldId="269"/>
        </pc:sldMkLst>
      </pc:sldChg>
      <pc:sldChg chg="add addCm">
        <pc:chgData name="Oleh Liubchenko" userId="eb0c886104ccbe78" providerId="LiveId" clId="{02A7CA8C-E393-4AB3-8210-24501C61F939}" dt="2023-05-03T19:18:47.856" v="159"/>
        <pc:sldMkLst>
          <pc:docMk/>
          <pc:sldMk cId="3726702773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8:47.856" v="159"/>
              <pc2:cmMkLst xmlns:pc2="http://schemas.microsoft.com/office/powerpoint/2019/9/main/command">
                <pc:docMk/>
                <pc:sldMk cId="3726702773" sldId="270"/>
                <pc2:cmMk id="{546D2D90-95D0-4800-A1BA-B5A27563ED2A}"/>
              </pc2:cmMkLst>
            </pc226:cmChg>
          </p:ext>
        </pc:extLst>
      </pc:sldChg>
      <pc:sldChg chg="add addCm">
        <pc:chgData name="Oleh Liubchenko" userId="eb0c886104ccbe78" providerId="LiveId" clId="{02A7CA8C-E393-4AB3-8210-24501C61F939}" dt="2023-05-03T19:19:04.782" v="160"/>
        <pc:sldMkLst>
          <pc:docMk/>
          <pc:sldMk cId="3855650368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9:04.782" v="160"/>
              <pc2:cmMkLst xmlns:pc2="http://schemas.microsoft.com/office/powerpoint/2019/9/main/command">
                <pc:docMk/>
                <pc:sldMk cId="3855650368" sldId="271"/>
                <pc2:cmMk id="{76578754-9DDE-448E-A8AF-D297E68697D5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19:17.857" v="161"/>
        <pc:sldMkLst>
          <pc:docMk/>
          <pc:sldMk cId="3247849387" sldId="272"/>
        </pc:sldMkLst>
        <pc:spChg chg="mod">
          <ac:chgData name="Oleh Liubchenko" userId="eb0c886104ccbe78" providerId="LiveId" clId="{02A7CA8C-E393-4AB3-8210-24501C61F939}" dt="2023-05-03T19:11:14.618" v="68" actId="20577"/>
          <ac:spMkLst>
            <pc:docMk/>
            <pc:sldMk cId="3247849387" sldId="272"/>
            <ac:spMk id="2" creationId="{7C02B0D3-448B-D571-5CFF-6F3E1F5FDB00}"/>
          </ac:spMkLst>
        </pc:spChg>
        <pc:spChg chg="mod">
          <ac:chgData name="Oleh Liubchenko" userId="eb0c886104ccbe78" providerId="LiveId" clId="{02A7CA8C-E393-4AB3-8210-24501C61F939}" dt="2023-05-03T19:11:22.720" v="72" actId="20577"/>
          <ac:spMkLst>
            <pc:docMk/>
            <pc:sldMk cId="3247849387" sldId="272"/>
            <ac:spMk id="3" creationId="{D6B31125-EF09-0E4F-FF9A-38265F9949C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9:17.857" v="161"/>
              <pc2:cmMkLst xmlns:pc2="http://schemas.microsoft.com/office/powerpoint/2019/9/main/command">
                <pc:docMk/>
                <pc:sldMk cId="3247849387" sldId="272"/>
                <pc2:cmMk id="{70E0ACA7-A6D2-4F5F-9ED7-782C15D5D649}"/>
              </pc2:cmMkLst>
            </pc226:cmChg>
          </p:ext>
        </pc:extLst>
      </pc:sldChg>
      <pc:sldChg chg="modSp new mod">
        <pc:chgData name="Oleh Liubchenko" userId="eb0c886104ccbe78" providerId="LiveId" clId="{02A7CA8C-E393-4AB3-8210-24501C61F939}" dt="2023-05-03T19:11:43.058" v="76" actId="20577"/>
        <pc:sldMkLst>
          <pc:docMk/>
          <pc:sldMk cId="1982303813" sldId="273"/>
        </pc:sldMkLst>
        <pc:spChg chg="mod">
          <ac:chgData name="Oleh Liubchenko" userId="eb0c886104ccbe78" providerId="LiveId" clId="{02A7CA8C-E393-4AB3-8210-24501C61F939}" dt="2023-05-03T19:11:43.058" v="76" actId="20577"/>
          <ac:spMkLst>
            <pc:docMk/>
            <pc:sldMk cId="1982303813" sldId="273"/>
            <ac:spMk id="2" creationId="{07B60218-2FFA-5D6D-71E9-FD4A389633BB}"/>
          </ac:spMkLst>
        </pc:spChg>
      </pc:sldChg>
      <pc:sldChg chg="modSp new mod">
        <pc:chgData name="Oleh Liubchenko" userId="eb0c886104ccbe78" providerId="LiveId" clId="{02A7CA8C-E393-4AB3-8210-24501C61F939}" dt="2023-05-03T19:11:54.401" v="80" actId="20577"/>
        <pc:sldMkLst>
          <pc:docMk/>
          <pc:sldMk cId="421085954" sldId="274"/>
        </pc:sldMkLst>
        <pc:spChg chg="mod">
          <ac:chgData name="Oleh Liubchenko" userId="eb0c886104ccbe78" providerId="LiveId" clId="{02A7CA8C-E393-4AB3-8210-24501C61F939}" dt="2023-05-03T19:11:54.401" v="80" actId="20577"/>
          <ac:spMkLst>
            <pc:docMk/>
            <pc:sldMk cId="421085954" sldId="274"/>
            <ac:spMk id="2" creationId="{BB0326E2-21E8-3D8D-1E9F-CE2EC9D26983}"/>
          </ac:spMkLst>
        </pc:spChg>
      </pc:sldChg>
      <pc:sldChg chg="modSp new mod addCm">
        <pc:chgData name="Oleh Liubchenko" userId="eb0c886104ccbe78" providerId="LiveId" clId="{02A7CA8C-E393-4AB3-8210-24501C61F939}" dt="2023-05-03T19:19:36.493" v="162"/>
        <pc:sldMkLst>
          <pc:docMk/>
          <pc:sldMk cId="2470956102" sldId="275"/>
        </pc:sldMkLst>
        <pc:spChg chg="mod">
          <ac:chgData name="Oleh Liubchenko" userId="eb0c886104ccbe78" providerId="LiveId" clId="{02A7CA8C-E393-4AB3-8210-24501C61F939}" dt="2023-05-03T19:12:44.377" v="90" actId="20577"/>
          <ac:spMkLst>
            <pc:docMk/>
            <pc:sldMk cId="2470956102" sldId="275"/>
            <ac:spMk id="2" creationId="{00E256F6-03B9-5A00-6A1C-D0164B1C48A1}"/>
          </ac:spMkLst>
        </pc:spChg>
        <pc:spChg chg="mod">
          <ac:chgData name="Oleh Liubchenko" userId="eb0c886104ccbe78" providerId="LiveId" clId="{02A7CA8C-E393-4AB3-8210-24501C61F939}" dt="2023-05-03T19:12:49.164" v="91"/>
          <ac:spMkLst>
            <pc:docMk/>
            <pc:sldMk cId="2470956102" sldId="275"/>
            <ac:spMk id="3" creationId="{50069074-194F-325B-1053-95AD120A8C9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9:36.493" v="162"/>
              <pc2:cmMkLst xmlns:pc2="http://schemas.microsoft.com/office/powerpoint/2019/9/main/command">
                <pc:docMk/>
                <pc:sldMk cId="2470956102" sldId="275"/>
                <pc2:cmMk id="{4299C1DD-2AD0-4663-BBE1-B16A798D1243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20:12.793" v="163"/>
        <pc:sldMkLst>
          <pc:docMk/>
          <pc:sldMk cId="3082735946" sldId="276"/>
        </pc:sldMkLst>
        <pc:spChg chg="mod">
          <ac:chgData name="Oleh Liubchenko" userId="eb0c886104ccbe78" providerId="LiveId" clId="{02A7CA8C-E393-4AB3-8210-24501C61F939}" dt="2023-05-03T19:13:09.904" v="99" actId="20577"/>
          <ac:spMkLst>
            <pc:docMk/>
            <pc:sldMk cId="3082735946" sldId="276"/>
            <ac:spMk id="2" creationId="{E20CB6D2-7E99-2DBE-9FFA-1C74B2C4F5F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0:12.793" v="163"/>
              <pc2:cmMkLst xmlns:pc2="http://schemas.microsoft.com/office/powerpoint/2019/9/main/command">
                <pc:docMk/>
                <pc:sldMk cId="3082735946" sldId="276"/>
                <pc2:cmMk id="{E4676154-F1B4-4F6E-BA58-EEDE4F0C7D23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20:33.519" v="164"/>
        <pc:sldMkLst>
          <pc:docMk/>
          <pc:sldMk cId="4184457154" sldId="277"/>
        </pc:sldMkLst>
        <pc:spChg chg="mod">
          <ac:chgData name="Oleh Liubchenko" userId="eb0c886104ccbe78" providerId="LiveId" clId="{02A7CA8C-E393-4AB3-8210-24501C61F939}" dt="2023-05-03T19:13:32.082" v="111" actId="20577"/>
          <ac:spMkLst>
            <pc:docMk/>
            <pc:sldMk cId="4184457154" sldId="277"/>
            <ac:spMk id="2" creationId="{2F39C4A4-427F-54D6-810D-BB0A068201D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0:33.519" v="164"/>
              <pc2:cmMkLst xmlns:pc2="http://schemas.microsoft.com/office/powerpoint/2019/9/main/command">
                <pc:docMk/>
                <pc:sldMk cId="4184457154" sldId="277"/>
                <pc2:cmMk id="{88C25994-6F6B-4FF1-A43C-7880971A0658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21:10.199" v="165"/>
        <pc:sldMkLst>
          <pc:docMk/>
          <pc:sldMk cId="228684492" sldId="278"/>
        </pc:sldMkLst>
        <pc:spChg chg="mod">
          <ac:chgData name="Oleh Liubchenko" userId="eb0c886104ccbe78" providerId="LiveId" clId="{02A7CA8C-E393-4AB3-8210-24501C61F939}" dt="2023-05-03T19:14:19.729" v="121" actId="20577"/>
          <ac:spMkLst>
            <pc:docMk/>
            <pc:sldMk cId="228684492" sldId="278"/>
            <ac:spMk id="2" creationId="{EF001A24-7A55-44BF-759F-7ED5D80D698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1:10.199" v="165"/>
              <pc2:cmMkLst xmlns:pc2="http://schemas.microsoft.com/office/powerpoint/2019/9/main/command">
                <pc:docMk/>
                <pc:sldMk cId="228684492" sldId="278"/>
                <pc2:cmMk id="{DEE14ED1-B8AE-4CFD-AB32-95EB20E7E6A0}"/>
              </pc2:cmMkLst>
            </pc226:cmChg>
          </p:ext>
        </pc:extLst>
      </pc:sldChg>
      <pc:sldChg chg="modSp new mod">
        <pc:chgData name="Oleh Liubchenko" userId="eb0c886104ccbe78" providerId="LiveId" clId="{02A7CA8C-E393-4AB3-8210-24501C61F939}" dt="2023-05-03T19:14:32.748" v="123"/>
        <pc:sldMkLst>
          <pc:docMk/>
          <pc:sldMk cId="1238157916" sldId="279"/>
        </pc:sldMkLst>
        <pc:spChg chg="mod">
          <ac:chgData name="Oleh Liubchenko" userId="eb0c886104ccbe78" providerId="LiveId" clId="{02A7CA8C-E393-4AB3-8210-24501C61F939}" dt="2023-05-03T19:14:32.748" v="123"/>
          <ac:spMkLst>
            <pc:docMk/>
            <pc:sldMk cId="1238157916" sldId="279"/>
            <ac:spMk id="2" creationId="{5C7C13D3-BA2C-FD59-4822-A46E3BACCEAE}"/>
          </ac:spMkLst>
        </pc:spChg>
      </pc:sldChg>
      <pc:sldChg chg="modSp new mod">
        <pc:chgData name="Oleh Liubchenko" userId="eb0c886104ccbe78" providerId="LiveId" clId="{02A7CA8C-E393-4AB3-8210-24501C61F939}" dt="2023-05-03T19:14:43.665" v="127" actId="20577"/>
        <pc:sldMkLst>
          <pc:docMk/>
          <pc:sldMk cId="1911943469" sldId="280"/>
        </pc:sldMkLst>
        <pc:spChg chg="mod">
          <ac:chgData name="Oleh Liubchenko" userId="eb0c886104ccbe78" providerId="LiveId" clId="{02A7CA8C-E393-4AB3-8210-24501C61F939}" dt="2023-05-03T19:14:43.665" v="127" actId="20577"/>
          <ac:spMkLst>
            <pc:docMk/>
            <pc:sldMk cId="1911943469" sldId="280"/>
            <ac:spMk id="2" creationId="{0275AF19-801F-39B2-EFB3-9D9F8F18793A}"/>
          </ac:spMkLst>
        </pc:spChg>
      </pc:sldChg>
      <pc:sldChg chg="modSp new del mod">
        <pc:chgData name="Oleh Liubchenko" userId="eb0c886104ccbe78" providerId="LiveId" clId="{02A7CA8C-E393-4AB3-8210-24501C61F939}" dt="2023-05-03T19:15:07.197" v="136" actId="2696"/>
        <pc:sldMkLst>
          <pc:docMk/>
          <pc:sldMk cId="1765655455" sldId="281"/>
        </pc:sldMkLst>
        <pc:spChg chg="mod">
          <ac:chgData name="Oleh Liubchenko" userId="eb0c886104ccbe78" providerId="LiveId" clId="{02A7CA8C-E393-4AB3-8210-24501C61F939}" dt="2023-05-03T19:14:56.400" v="135" actId="20577"/>
          <ac:spMkLst>
            <pc:docMk/>
            <pc:sldMk cId="1765655455" sldId="281"/>
            <ac:spMk id="2" creationId="{9CDA21AD-1234-02DD-7918-79C98C30E33A}"/>
          </ac:spMkLst>
        </pc:spChg>
      </pc:sldChg>
      <pc:sldChg chg="modSp new mod">
        <pc:chgData name="Oleh Liubchenko" userId="eb0c886104ccbe78" providerId="LiveId" clId="{02A7CA8C-E393-4AB3-8210-24501C61F939}" dt="2023-05-03T19:25:58.100" v="301" actId="12"/>
        <pc:sldMkLst>
          <pc:docMk/>
          <pc:sldMk cId="2029636002" sldId="281"/>
        </pc:sldMkLst>
        <pc:spChg chg="mod">
          <ac:chgData name="Oleh Liubchenko" userId="eb0c886104ccbe78" providerId="LiveId" clId="{02A7CA8C-E393-4AB3-8210-24501C61F939}" dt="2023-05-03T19:15:34.080" v="144" actId="20577"/>
          <ac:spMkLst>
            <pc:docMk/>
            <pc:sldMk cId="2029636002" sldId="281"/>
            <ac:spMk id="2" creationId="{AA7F3727-EBD0-70EE-69BB-BE16A67C9D98}"/>
          </ac:spMkLst>
        </pc:spChg>
        <pc:spChg chg="mod">
          <ac:chgData name="Oleh Liubchenko" userId="eb0c886104ccbe78" providerId="LiveId" clId="{02A7CA8C-E393-4AB3-8210-24501C61F939}" dt="2023-05-03T19:22:27.969" v="172" actId="20577"/>
          <ac:spMkLst>
            <pc:docMk/>
            <pc:sldMk cId="2029636002" sldId="281"/>
            <ac:spMk id="3" creationId="{3BC6FA6F-0E79-3111-5337-478A60A75166}"/>
          </ac:spMkLst>
        </pc:spChg>
        <pc:spChg chg="mod">
          <ac:chgData name="Oleh Liubchenko" userId="eb0c886104ccbe78" providerId="LiveId" clId="{02A7CA8C-E393-4AB3-8210-24501C61F939}" dt="2023-05-03T19:25:58.100" v="301" actId="12"/>
          <ac:spMkLst>
            <pc:docMk/>
            <pc:sldMk cId="2029636002" sldId="281"/>
            <ac:spMk id="4" creationId="{A2021121-31D0-8154-6848-AE03362D1E25}"/>
          </ac:spMkLst>
        </pc:spChg>
      </pc:sldChg>
      <pc:sldChg chg="modSp new mod addCm">
        <pc:chgData name="Oleh Liubchenko" userId="eb0c886104ccbe78" providerId="LiveId" clId="{02A7CA8C-E393-4AB3-8210-24501C61F939}" dt="2023-05-03T19:24:13.953" v="264" actId="20577"/>
        <pc:sldMkLst>
          <pc:docMk/>
          <pc:sldMk cId="4043181823" sldId="282"/>
        </pc:sldMkLst>
        <pc:spChg chg="mod">
          <ac:chgData name="Oleh Liubchenko" userId="eb0c886104ccbe78" providerId="LiveId" clId="{02A7CA8C-E393-4AB3-8210-24501C61F939}" dt="2023-05-03T19:15:49.122" v="152" actId="27636"/>
          <ac:spMkLst>
            <pc:docMk/>
            <pc:sldMk cId="4043181823" sldId="282"/>
            <ac:spMk id="2" creationId="{1D30EE6A-9976-5469-1A3B-D04240E35BA4}"/>
          </ac:spMkLst>
        </pc:spChg>
        <pc:spChg chg="mod">
          <ac:chgData name="Oleh Liubchenko" userId="eb0c886104ccbe78" providerId="LiveId" clId="{02A7CA8C-E393-4AB3-8210-24501C61F939}" dt="2023-05-03T19:22:53.973" v="174"/>
          <ac:spMkLst>
            <pc:docMk/>
            <pc:sldMk cId="4043181823" sldId="282"/>
            <ac:spMk id="3" creationId="{2153D063-650D-0F41-5A83-47DAB0931F47}"/>
          </ac:spMkLst>
        </pc:spChg>
        <pc:spChg chg="mod">
          <ac:chgData name="Oleh Liubchenko" userId="eb0c886104ccbe78" providerId="LiveId" clId="{02A7CA8C-E393-4AB3-8210-24501C61F939}" dt="2023-05-03T19:24:13.953" v="264" actId="20577"/>
          <ac:spMkLst>
            <pc:docMk/>
            <pc:sldMk cId="4043181823" sldId="282"/>
            <ac:spMk id="4" creationId="{A4F3C57B-D54B-CAC8-4621-21D2680C37C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1:39.377" v="166"/>
              <pc2:cmMkLst xmlns:pc2="http://schemas.microsoft.com/office/powerpoint/2019/9/main/command">
                <pc:docMk/>
                <pc:sldMk cId="4043181823" sldId="282"/>
                <pc2:cmMk id="{B027D93B-83E4-49D9-8BF3-CA6BF9B40A07}"/>
              </pc2:cmMkLst>
            </pc226:cmChg>
          </p:ext>
        </pc:extLst>
      </pc:sldChg>
    </pc:docChg>
  </pc:docChgLst>
  <pc:docChgLst>
    <pc:chgData name="Oleh Liubchenko" userId="eb0c886104ccbe78" providerId="LiveId" clId="{BF4FE9E3-00FD-4599-AF41-1014F585D27A}"/>
    <pc:docChg chg="undo custSel addSld delSld modSld sldOrd modMainMaster addSection modSection">
      <pc:chgData name="Oleh Liubchenko" userId="eb0c886104ccbe78" providerId="LiveId" clId="{BF4FE9E3-00FD-4599-AF41-1014F585D27A}" dt="2023-05-25T20:11:22.645" v="521"/>
      <pc:docMkLst>
        <pc:docMk/>
      </pc:docMkLst>
      <pc:sldChg chg="delSp modSp mod ord modClrScheme chgLayout">
        <pc:chgData name="Oleh Liubchenko" userId="eb0c886104ccbe78" providerId="LiveId" clId="{BF4FE9E3-00FD-4599-AF41-1014F585D27A}" dt="2023-05-25T20:10:05.231" v="520"/>
        <pc:sldMkLst>
          <pc:docMk/>
          <pc:sldMk cId="1897224772" sldId="256"/>
        </pc:sldMkLst>
        <pc:spChg chg="mod ord">
          <ac:chgData name="Oleh Liubchenko" userId="eb0c886104ccbe78" providerId="LiveId" clId="{BF4FE9E3-00FD-4599-AF41-1014F585D27A}" dt="2023-05-25T19:44:46.397" v="259" actId="27636"/>
          <ac:spMkLst>
            <pc:docMk/>
            <pc:sldMk cId="1897224772" sldId="256"/>
            <ac:spMk id="2" creationId="{99D1C61E-2BC0-44BC-A0D1-5D630799615F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897224772" sldId="256"/>
            <ac:spMk id="3" creationId="{5B45C327-2DF4-7031-9694-3457C0D9318F}"/>
          </ac:spMkLst>
        </pc:spChg>
        <pc:picChg chg="mod ord">
          <ac:chgData name="Oleh Liubchenko" userId="eb0c886104ccbe78" providerId="LiveId" clId="{BF4FE9E3-00FD-4599-AF41-1014F585D27A}" dt="2023-05-25T19:44:46.359" v="258" actId="700"/>
          <ac:picMkLst>
            <pc:docMk/>
            <pc:sldMk cId="1897224772" sldId="256"/>
            <ac:picMk id="5" creationId="{893197B0-BC5F-6125-5EA5-8D2FBF7DE6DF}"/>
          </ac:picMkLst>
        </pc:picChg>
      </pc:sldChg>
      <pc:sldChg chg="delSp modSp mod ord setBg">
        <pc:chgData name="Oleh Liubchenko" userId="eb0c886104ccbe78" providerId="LiveId" clId="{BF4FE9E3-00FD-4599-AF41-1014F585D27A}" dt="2023-05-25T20:10:05.231" v="520"/>
        <pc:sldMkLst>
          <pc:docMk/>
          <pc:sldMk cId="1716231130" sldId="257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1716231130" sldId="257"/>
            <ac:spMk id="2" creationId="{5530B862-0534-0352-857C-0A42D5261FB4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1716231130" sldId="257"/>
            <ac:spMk id="3" creationId="{0E5FCD1C-AC4E-990D-705A-0CC51FC5F517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716231130" sldId="257"/>
            <ac:spMk id="4" creationId="{BAD44E1E-6C3E-3E58-7907-8ACA091C0145}"/>
          </ac:spMkLst>
        </pc:spChg>
      </pc:sldChg>
      <pc:sldChg chg="delSp modSp mod ord setBg">
        <pc:chgData name="Oleh Liubchenko" userId="eb0c886104ccbe78" providerId="LiveId" clId="{BF4FE9E3-00FD-4599-AF41-1014F585D27A}" dt="2023-05-25T20:10:05.231" v="520"/>
        <pc:sldMkLst>
          <pc:docMk/>
          <pc:sldMk cId="3081542138" sldId="258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3081542138" sldId="258"/>
            <ac:spMk id="2" creationId="{C412FEA1-58F6-135D-5B8D-2CAB1CB1C7BB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3081542138" sldId="258"/>
            <ac:spMk id="3" creationId="{9811B1BA-C392-4072-9C40-5F0258AB646E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081542138" sldId="258"/>
            <ac:spMk id="4" creationId="{AFAACD62-7885-60BC-522B-DE93B1085E17}"/>
          </ac:spMkLst>
        </pc:spChg>
      </pc:sldChg>
      <pc:sldChg chg="delSp modSp mod ord setBg">
        <pc:chgData name="Oleh Liubchenko" userId="eb0c886104ccbe78" providerId="LiveId" clId="{BF4FE9E3-00FD-4599-AF41-1014F585D27A}" dt="2023-05-25T20:10:05.231" v="520"/>
        <pc:sldMkLst>
          <pc:docMk/>
          <pc:sldMk cId="929653760" sldId="259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929653760" sldId="259"/>
            <ac:spMk id="2" creationId="{B957626E-29D6-7BD9-9868-74C3B86A8393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929653760" sldId="259"/>
            <ac:spMk id="3" creationId="{94A2725E-E46F-2258-EC52-14D05B7FA3EF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929653760" sldId="259"/>
            <ac:spMk id="4" creationId="{397C0FC3-8773-C5D2-7F39-F26D6147F0FE}"/>
          </ac:spMkLst>
        </pc:spChg>
      </pc:sldChg>
      <pc:sldChg chg="delSp modSp ord setBg">
        <pc:chgData name="Oleh Liubchenko" userId="eb0c886104ccbe78" providerId="LiveId" clId="{BF4FE9E3-00FD-4599-AF41-1014F585D27A}" dt="2023-05-25T20:10:05.231" v="520"/>
        <pc:sldMkLst>
          <pc:docMk/>
          <pc:sldMk cId="2124964572" sldId="260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124964572" sldId="260"/>
            <ac:spMk id="2" creationId="{00AAF1C1-9789-F0E1-7373-6AA6CC46CFF5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124964572" sldId="260"/>
            <ac:spMk id="3" creationId="{DF396982-CEB3-78E6-8886-30810F4EA862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124964572" sldId="260"/>
            <ac:spMk id="4" creationId="{377BB3CA-461C-3D5D-2BD6-EBD488FE388A}"/>
          </ac:spMkLst>
        </pc:spChg>
      </pc:sldChg>
      <pc:sldChg chg="delSp modSp ord setBg">
        <pc:chgData name="Oleh Liubchenko" userId="eb0c886104ccbe78" providerId="LiveId" clId="{BF4FE9E3-00FD-4599-AF41-1014F585D27A}" dt="2023-05-25T20:10:05.231" v="520"/>
        <pc:sldMkLst>
          <pc:docMk/>
          <pc:sldMk cId="178798899" sldId="261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178798899" sldId="261"/>
            <ac:spMk id="2" creationId="{078F0021-521E-1B4E-D076-32CC663CE36F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178798899" sldId="261"/>
            <ac:spMk id="3" creationId="{0D3789EF-5C46-1A01-F6C1-DD67804B27FC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78798899" sldId="261"/>
            <ac:spMk id="4" creationId="{A8FE4A23-527E-D13D-A689-8E756B29282C}"/>
          </ac:spMkLst>
        </pc:spChg>
      </pc:sldChg>
      <pc:sldChg chg="delSp modSp mod ord setBg">
        <pc:chgData name="Oleh Liubchenko" userId="eb0c886104ccbe78" providerId="LiveId" clId="{BF4FE9E3-00FD-4599-AF41-1014F585D27A}" dt="2023-05-25T20:10:05.231" v="520"/>
        <pc:sldMkLst>
          <pc:docMk/>
          <pc:sldMk cId="1636554978" sldId="262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1636554978" sldId="262"/>
            <ac:spMk id="2" creationId="{4C41B562-44E5-A3B1-2F35-0576AB7328DA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1636554978" sldId="262"/>
            <ac:spMk id="3" creationId="{7721650F-5D6D-C19B-A63B-C87F5D06C5AD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636554978" sldId="262"/>
            <ac:spMk id="4" creationId="{A09CE969-FB2D-F4BE-186D-F117FC325962}"/>
          </ac:spMkLst>
        </pc:spChg>
      </pc:sldChg>
      <pc:sldChg chg="delSp modSp mod ord setBg">
        <pc:chgData name="Oleh Liubchenko" userId="eb0c886104ccbe78" providerId="LiveId" clId="{BF4FE9E3-00FD-4599-AF41-1014F585D27A}" dt="2023-05-25T20:10:05.231" v="520"/>
        <pc:sldMkLst>
          <pc:docMk/>
          <pc:sldMk cId="2726553585" sldId="263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726553585" sldId="263"/>
            <ac:spMk id="2" creationId="{8401A2DB-C970-488A-9540-60B307F98957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726553585" sldId="263"/>
            <ac:spMk id="3" creationId="{AB7AB6C3-7D6C-6C94-1F9F-A201327CA8B0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726553585" sldId="263"/>
            <ac:spMk id="4" creationId="{4A01B8EA-3DAF-03E0-8575-B22E620FAC68}"/>
          </ac:spMkLst>
        </pc:spChg>
      </pc:sldChg>
      <pc:sldChg chg="delSp modSp mod ord modClrScheme chgLayout">
        <pc:chgData name="Oleh Liubchenko" userId="eb0c886104ccbe78" providerId="LiveId" clId="{BF4FE9E3-00FD-4599-AF41-1014F585D27A}" dt="2023-05-25T20:10:05.231" v="520"/>
        <pc:sldMkLst>
          <pc:docMk/>
          <pc:sldMk cId="2852167365" sldId="264"/>
        </pc:sldMkLst>
        <pc:spChg chg="mod ord">
          <ac:chgData name="Oleh Liubchenko" userId="eb0c886104ccbe78" providerId="LiveId" clId="{BF4FE9E3-00FD-4599-AF41-1014F585D27A}" dt="2023-05-25T19:45:45.401" v="260" actId="700"/>
          <ac:spMkLst>
            <pc:docMk/>
            <pc:sldMk cId="2852167365" sldId="264"/>
            <ac:spMk id="2" creationId="{93947777-D086-4496-A393-75BD32826E8B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852167365" sldId="264"/>
            <ac:spMk id="3" creationId="{141B7830-E42A-8533-4F3F-AD8287FA0074}"/>
          </ac:spMkLst>
        </pc:spChg>
        <pc:picChg chg="mod ord">
          <ac:chgData name="Oleh Liubchenko" userId="eb0c886104ccbe78" providerId="LiveId" clId="{BF4FE9E3-00FD-4599-AF41-1014F585D27A}" dt="2023-05-25T19:45:45.401" v="260" actId="700"/>
          <ac:picMkLst>
            <pc:docMk/>
            <pc:sldMk cId="2852167365" sldId="264"/>
            <ac:picMk id="5" creationId="{EBD85E7F-C745-ACCC-2AE1-9DE162B8F34F}"/>
          </ac:picMkLst>
        </pc:picChg>
      </pc:sldChg>
      <pc:sldChg chg="delSp modSp mod ord modClrScheme chgLayout">
        <pc:chgData name="Oleh Liubchenko" userId="eb0c886104ccbe78" providerId="LiveId" clId="{BF4FE9E3-00FD-4599-AF41-1014F585D27A}" dt="2023-05-25T20:10:05.231" v="520"/>
        <pc:sldMkLst>
          <pc:docMk/>
          <pc:sldMk cId="2847324587" sldId="265"/>
        </pc:sldMkLst>
        <pc:spChg chg="mod ord">
          <ac:chgData name="Oleh Liubchenko" userId="eb0c886104ccbe78" providerId="LiveId" clId="{BF4FE9E3-00FD-4599-AF41-1014F585D27A}" dt="2023-05-25T19:49:18.762" v="267" actId="700"/>
          <ac:spMkLst>
            <pc:docMk/>
            <pc:sldMk cId="2847324587" sldId="265"/>
            <ac:spMk id="2" creationId="{7C24F243-78B0-4E99-A54C-23663549254A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847324587" sldId="265"/>
            <ac:spMk id="3" creationId="{708970BA-13D9-B452-D94C-942EA09423CE}"/>
          </ac:spMkLst>
        </pc:spChg>
        <pc:picChg chg="mod ord">
          <ac:chgData name="Oleh Liubchenko" userId="eb0c886104ccbe78" providerId="LiveId" clId="{BF4FE9E3-00FD-4599-AF41-1014F585D27A}" dt="2023-05-25T19:49:18.762" v="267" actId="700"/>
          <ac:picMkLst>
            <pc:docMk/>
            <pc:sldMk cId="2847324587" sldId="265"/>
            <ac:picMk id="5" creationId="{D9CD85EA-CF45-A29F-D40A-02EB00FFCB29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3583747311" sldId="266"/>
        </pc:sldMkLst>
        <pc:spChg chg="mod ord">
          <ac:chgData name="Oleh Liubchenko" userId="eb0c886104ccbe78" providerId="LiveId" clId="{BF4FE9E3-00FD-4599-AF41-1014F585D27A}" dt="2023-05-25T19:51:54.496" v="285" actId="27636"/>
          <ac:spMkLst>
            <pc:docMk/>
            <pc:sldMk cId="3583747311" sldId="266"/>
            <ac:spMk id="2" creationId="{6684D537-5103-4268-B02E-8215CF050FA2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583747311" sldId="266"/>
            <ac:spMk id="3" creationId="{5FCA6EAE-25BD-39F5-F39D-7C87D0CB0546}"/>
          </ac:spMkLst>
        </pc:spChg>
        <pc:picChg chg="mod ord">
          <ac:chgData name="Oleh Liubchenko" userId="eb0c886104ccbe78" providerId="LiveId" clId="{BF4FE9E3-00FD-4599-AF41-1014F585D27A}" dt="2023-05-25T19:45:51.206" v="261" actId="700"/>
          <ac:picMkLst>
            <pc:docMk/>
            <pc:sldMk cId="3583747311" sldId="266"/>
            <ac:picMk id="5" creationId="{1A12D1EB-9316-4BEF-37FD-2DDC9B78E520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335865218" sldId="267"/>
        </pc:sldMkLst>
        <pc:spChg chg="mod ord">
          <ac:chgData name="Oleh Liubchenko" userId="eb0c886104ccbe78" providerId="LiveId" clId="{BF4FE9E3-00FD-4599-AF41-1014F585D27A}" dt="2023-05-25T19:52:10.567" v="296" actId="27636"/>
          <ac:spMkLst>
            <pc:docMk/>
            <pc:sldMk cId="335865218" sldId="267"/>
            <ac:spMk id="2" creationId="{70FD79EE-E3B7-4158-B42C-BE9C64F5256E}"/>
          </ac:spMkLst>
        </pc:spChg>
        <pc:spChg chg="mod ord">
          <ac:chgData name="Oleh Liubchenko" userId="eb0c886104ccbe78" providerId="LiveId" clId="{BF4FE9E3-00FD-4599-AF41-1014F585D27A}" dt="2023-05-25T19:50:14.999" v="272" actId="700"/>
          <ac:spMkLst>
            <pc:docMk/>
            <pc:sldMk cId="335865218" sldId="267"/>
            <ac:spMk id="3" creationId="{4FDF5D1F-BC1A-4A73-B39D-ACD20FA43182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35865218" sldId="267"/>
            <ac:spMk id="4" creationId="{C3F08271-7DED-6BDF-73EA-6959AAED564A}"/>
          </ac:spMkLst>
        </pc:sp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1850121265" sldId="268"/>
        </pc:sldMkLst>
        <pc:spChg chg="mod ord">
          <ac:chgData name="Oleh Liubchenko" userId="eb0c886104ccbe78" providerId="LiveId" clId="{BF4FE9E3-00FD-4599-AF41-1014F585D27A}" dt="2023-05-25T19:45:55.901" v="263" actId="700"/>
          <ac:spMkLst>
            <pc:docMk/>
            <pc:sldMk cId="1850121265" sldId="268"/>
            <ac:spMk id="2" creationId="{38AC1C8A-2AA8-41E1-9364-4F834E9B2AC6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850121265" sldId="268"/>
            <ac:spMk id="3" creationId="{7A8EC87A-A6F1-42CD-EF24-5D1F407EFFB3}"/>
          </ac:spMkLst>
        </pc:spChg>
        <pc:picChg chg="mod ord">
          <ac:chgData name="Oleh Liubchenko" userId="eb0c886104ccbe78" providerId="LiveId" clId="{BF4FE9E3-00FD-4599-AF41-1014F585D27A}" dt="2023-05-25T19:45:55.901" v="263" actId="700"/>
          <ac:picMkLst>
            <pc:docMk/>
            <pc:sldMk cId="1850121265" sldId="268"/>
            <ac:picMk id="10" creationId="{8BD5FAB0-1BA6-AE6A-A007-FAFE6C7A9E92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570251962" sldId="269"/>
        </pc:sldMkLst>
        <pc:spChg chg="mod ord">
          <ac:chgData name="Oleh Liubchenko" userId="eb0c886104ccbe78" providerId="LiveId" clId="{BF4FE9E3-00FD-4599-AF41-1014F585D27A}" dt="2023-05-25T19:46:03.253" v="264" actId="700"/>
          <ac:spMkLst>
            <pc:docMk/>
            <pc:sldMk cId="570251962" sldId="269"/>
            <ac:spMk id="2" creationId="{83E38E88-6535-4C98-881B-4BADF5EDE2C2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570251962" sldId="269"/>
            <ac:spMk id="3" creationId="{D277C464-1BD3-C48A-9C3B-E5A172C0A720}"/>
          </ac:spMkLst>
        </pc:spChg>
        <pc:graphicFrameChg chg="mod ord">
          <ac:chgData name="Oleh Liubchenko" userId="eb0c886104ccbe78" providerId="LiveId" clId="{BF4FE9E3-00FD-4599-AF41-1014F585D27A}" dt="2023-05-25T19:46:03.253" v="264" actId="700"/>
          <ac:graphicFrameMkLst>
            <pc:docMk/>
            <pc:sldMk cId="570251962" sldId="269"/>
            <ac:graphicFrameMk id="6" creationId="{2A22CA42-B900-EC02-3436-AE117474CD95}"/>
          </ac:graphicFrameMkLst>
        </pc:graphicFrame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3726702773" sldId="270"/>
        </pc:sldMkLst>
        <pc:spChg chg="mod ord">
          <ac:chgData name="Oleh Liubchenko" userId="eb0c886104ccbe78" providerId="LiveId" clId="{BF4FE9E3-00FD-4599-AF41-1014F585D27A}" dt="2023-05-25T19:52:20.960" v="302" actId="27636"/>
          <ac:spMkLst>
            <pc:docMk/>
            <pc:sldMk cId="3726702773" sldId="270"/>
            <ac:spMk id="2" creationId="{EAA88AC3-6243-4D84-890D-4B7AAFB0A323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726702773" sldId="270"/>
            <ac:spMk id="3" creationId="{A8310E65-6ED0-DCC5-39EA-687D75236437}"/>
          </ac:spMkLst>
        </pc:spChg>
        <pc:picChg chg="mod ord">
          <ac:chgData name="Oleh Liubchenko" userId="eb0c886104ccbe78" providerId="LiveId" clId="{BF4FE9E3-00FD-4599-AF41-1014F585D27A}" dt="2023-05-25T19:50:34.562" v="275" actId="700"/>
          <ac:picMkLst>
            <pc:docMk/>
            <pc:sldMk cId="3726702773" sldId="270"/>
            <ac:picMk id="5" creationId="{79CE48EB-FC14-8BA7-A672-F604CD6F8B79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3855650368" sldId="271"/>
        </pc:sldMkLst>
        <pc:spChg chg="mod ord">
          <ac:chgData name="Oleh Liubchenko" userId="eb0c886104ccbe78" providerId="LiveId" clId="{BF4FE9E3-00FD-4599-AF41-1014F585D27A}" dt="2023-05-25T19:49:34.832" v="268" actId="700"/>
          <ac:spMkLst>
            <pc:docMk/>
            <pc:sldMk cId="3855650368" sldId="271"/>
            <ac:spMk id="2" creationId="{C086D622-84F7-4EF2-AD5A-4A7137E70D0D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855650368" sldId="271"/>
            <ac:spMk id="3" creationId="{C0CFD27C-AA29-ECEB-2AA5-C44722FA85A2}"/>
          </ac:spMkLst>
        </pc:spChg>
        <pc:picChg chg="mod ord">
          <ac:chgData name="Oleh Liubchenko" userId="eb0c886104ccbe78" providerId="LiveId" clId="{BF4FE9E3-00FD-4599-AF41-1014F585D27A}" dt="2023-05-25T19:49:34.832" v="268" actId="700"/>
          <ac:picMkLst>
            <pc:docMk/>
            <pc:sldMk cId="3855650368" sldId="271"/>
            <ac:picMk id="5" creationId="{6EE46E0D-4612-AE52-504F-0A683FF6AC83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3247849387" sldId="272"/>
        </pc:sldMkLst>
        <pc:spChg chg="mod ord">
          <ac:chgData name="Oleh Liubchenko" userId="eb0c886104ccbe78" providerId="LiveId" clId="{BF4FE9E3-00FD-4599-AF41-1014F585D27A}" dt="2023-05-25T19:52:10.577" v="297" actId="27636"/>
          <ac:spMkLst>
            <pc:docMk/>
            <pc:sldMk cId="3247849387" sldId="272"/>
            <ac:spMk id="2" creationId="{7C02B0D3-448B-D571-5CFF-6F3E1F5FDB00}"/>
          </ac:spMkLst>
        </pc:spChg>
        <pc:spChg chg="mod ord">
          <ac:chgData name="Oleh Liubchenko" userId="eb0c886104ccbe78" providerId="LiveId" clId="{BF4FE9E3-00FD-4599-AF41-1014F585D27A}" dt="2023-05-25T19:50:19.484" v="273" actId="700"/>
          <ac:spMkLst>
            <pc:docMk/>
            <pc:sldMk cId="3247849387" sldId="272"/>
            <ac:spMk id="3" creationId="{D6B31125-EF09-0E4F-FF9A-38265F9949CC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247849387" sldId="272"/>
            <ac:spMk id="4" creationId="{98B95376-E76E-D413-6F12-3ADD620CD386}"/>
          </ac:spMkLst>
        </pc:sp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1982303813" sldId="273"/>
        </pc:sldMkLst>
        <pc:spChg chg="mod ord">
          <ac:chgData name="Oleh Liubchenko" userId="eb0c886104ccbe78" providerId="LiveId" clId="{BF4FE9E3-00FD-4599-AF41-1014F585D27A}" dt="2023-05-25T19:49:44.602" v="269" actId="700"/>
          <ac:spMkLst>
            <pc:docMk/>
            <pc:sldMk cId="1982303813" sldId="273"/>
            <ac:spMk id="2" creationId="{07B60218-2FFA-5D6D-71E9-FD4A389633BB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982303813" sldId="273"/>
            <ac:spMk id="3" creationId="{617595E2-7A5C-8FA2-D55C-CE8B5BB74DAE}"/>
          </ac:spMkLst>
        </pc:spChg>
        <pc:picChg chg="mod ord">
          <ac:chgData name="Oleh Liubchenko" userId="eb0c886104ccbe78" providerId="LiveId" clId="{BF4FE9E3-00FD-4599-AF41-1014F585D27A}" dt="2023-05-25T19:49:44.602" v="269" actId="700"/>
          <ac:picMkLst>
            <pc:docMk/>
            <pc:sldMk cId="1982303813" sldId="273"/>
            <ac:picMk id="5" creationId="{DECE5600-87FB-CAB4-6F38-390FDA44F7F0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421085954" sldId="274"/>
        </pc:sldMkLst>
        <pc:spChg chg="mod ord">
          <ac:chgData name="Oleh Liubchenko" userId="eb0c886104ccbe78" providerId="LiveId" clId="{BF4FE9E3-00FD-4599-AF41-1014F585D27A}" dt="2023-05-25T19:49:59.783" v="270" actId="700"/>
          <ac:spMkLst>
            <pc:docMk/>
            <pc:sldMk cId="421085954" sldId="274"/>
            <ac:spMk id="2" creationId="{BB0326E2-21E8-3D8D-1E9F-CE2EC9D26983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421085954" sldId="274"/>
            <ac:spMk id="3" creationId="{C993DA72-7A5E-C7EF-99A6-C6D0F6F6D528}"/>
          </ac:spMkLst>
        </pc:spChg>
        <pc:picChg chg="mod ord">
          <ac:chgData name="Oleh Liubchenko" userId="eb0c886104ccbe78" providerId="LiveId" clId="{BF4FE9E3-00FD-4599-AF41-1014F585D27A}" dt="2023-05-25T19:49:59.783" v="270" actId="700"/>
          <ac:picMkLst>
            <pc:docMk/>
            <pc:sldMk cId="421085954" sldId="274"/>
            <ac:picMk id="5" creationId="{ED0EFE07-06B3-5B6B-5E48-FEA7C2933732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2470956102" sldId="275"/>
        </pc:sldMkLst>
        <pc:spChg chg="mod ord">
          <ac:chgData name="Oleh Liubchenko" userId="eb0c886104ccbe78" providerId="LiveId" clId="{BF4FE9E3-00FD-4599-AF41-1014F585D27A}" dt="2023-05-25T19:52:07.869" v="293" actId="27636"/>
          <ac:spMkLst>
            <pc:docMk/>
            <pc:sldMk cId="2470956102" sldId="275"/>
            <ac:spMk id="2" creationId="{00E256F6-03B9-5A00-6A1C-D0164B1C48A1}"/>
          </ac:spMkLst>
        </pc:spChg>
        <pc:spChg chg="mod ord">
          <ac:chgData name="Oleh Liubchenko" userId="eb0c886104ccbe78" providerId="LiveId" clId="{BF4FE9E3-00FD-4599-AF41-1014F585D27A}" dt="2023-05-25T19:50:26.889" v="274" actId="700"/>
          <ac:spMkLst>
            <pc:docMk/>
            <pc:sldMk cId="2470956102" sldId="275"/>
            <ac:spMk id="3" creationId="{50069074-194F-325B-1053-95AD120A8C95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470956102" sldId="275"/>
            <ac:spMk id="4" creationId="{0A0309BA-7410-CAAD-E4F9-0B74E4CDF305}"/>
          </ac:spMkLst>
        </pc:sp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3082735946" sldId="276"/>
        </pc:sldMkLst>
        <pc:spChg chg="mod ord">
          <ac:chgData name="Oleh Liubchenko" userId="eb0c886104ccbe78" providerId="LiveId" clId="{BF4FE9E3-00FD-4599-AF41-1014F585D27A}" dt="2023-05-25T19:52:03.039" v="291" actId="27636"/>
          <ac:spMkLst>
            <pc:docMk/>
            <pc:sldMk cId="3082735946" sldId="276"/>
            <ac:spMk id="2" creationId="{E20CB6D2-7E99-2DBE-9FFA-1C74B2C4F5FB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3082735946" sldId="276"/>
            <ac:spMk id="3" creationId="{7049BCD7-C42D-FB97-05DC-CC4A59E94B10}"/>
          </ac:spMkLst>
        </pc:spChg>
        <pc:picChg chg="mod ord">
          <ac:chgData name="Oleh Liubchenko" userId="eb0c886104ccbe78" providerId="LiveId" clId="{BF4FE9E3-00FD-4599-AF41-1014F585D27A}" dt="2023-05-25T19:50:05.472" v="271" actId="700"/>
          <ac:picMkLst>
            <pc:docMk/>
            <pc:sldMk cId="3082735946" sldId="276"/>
            <ac:picMk id="5" creationId="{790CEF4F-FDC6-4A94-D24D-1AB02B8D65B3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4184457154" sldId="277"/>
        </pc:sldMkLst>
        <pc:spChg chg="mod ord">
          <ac:chgData name="Oleh Liubchenko" userId="eb0c886104ccbe78" providerId="LiveId" clId="{BF4FE9E3-00FD-4599-AF41-1014F585D27A}" dt="2023-05-25T19:51:54.503" v="286" actId="27636"/>
          <ac:spMkLst>
            <pc:docMk/>
            <pc:sldMk cId="4184457154" sldId="277"/>
            <ac:spMk id="2" creationId="{2F39C4A4-427F-54D6-810D-BB0A068201D9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4184457154" sldId="277"/>
            <ac:spMk id="3" creationId="{DE3A55D7-6A30-8C5A-7795-98B5082A0D6F}"/>
          </ac:spMkLst>
        </pc:spChg>
        <pc:picChg chg="mod ord">
          <ac:chgData name="Oleh Liubchenko" userId="eb0c886104ccbe78" providerId="LiveId" clId="{BF4FE9E3-00FD-4599-AF41-1014F585D27A}" dt="2023-05-25T19:46:14.064" v="265" actId="700"/>
          <ac:picMkLst>
            <pc:docMk/>
            <pc:sldMk cId="4184457154" sldId="277"/>
            <ac:picMk id="5" creationId="{854B1714-1C48-9FD1-8C53-E1AA985ECDCD}"/>
          </ac:picMkLst>
        </pc:pic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228684492" sldId="278"/>
        </pc:sldMkLst>
        <pc:spChg chg="mod ord">
          <ac:chgData name="Oleh Liubchenko" userId="eb0c886104ccbe78" providerId="LiveId" clId="{BF4FE9E3-00FD-4599-AF41-1014F585D27A}" dt="2023-05-25T19:50:49.318" v="278" actId="27636"/>
          <ac:spMkLst>
            <pc:docMk/>
            <pc:sldMk cId="228684492" sldId="278"/>
            <ac:spMk id="2" creationId="{EF001A24-7A55-44BF-759F-7ED5D80D698B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28684492" sldId="278"/>
            <ac:spMk id="3" creationId="{12796607-33C5-51D3-659E-906CCEE72782}"/>
          </ac:spMkLst>
        </pc:spChg>
        <pc:graphicFrameChg chg="mod ord">
          <ac:chgData name="Oleh Liubchenko" userId="eb0c886104ccbe78" providerId="LiveId" clId="{BF4FE9E3-00FD-4599-AF41-1014F585D27A}" dt="2023-05-25T19:50:49.269" v="277" actId="700"/>
          <ac:graphicFrameMkLst>
            <pc:docMk/>
            <pc:sldMk cId="228684492" sldId="278"/>
            <ac:graphicFrameMk id="4" creationId="{579013B9-A932-A7D0-51A7-AA987108DF5A}"/>
          </ac:graphicFrameMkLst>
        </pc:graphicFrame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1238157916" sldId="279"/>
        </pc:sldMkLst>
        <pc:spChg chg="mod ord">
          <ac:chgData name="Oleh Liubchenko" userId="eb0c886104ccbe78" providerId="LiveId" clId="{BF4FE9E3-00FD-4599-AF41-1014F585D27A}" dt="2023-05-25T19:50:57.465" v="279" actId="700"/>
          <ac:spMkLst>
            <pc:docMk/>
            <pc:sldMk cId="1238157916" sldId="279"/>
            <ac:spMk id="2" creationId="{5C7C13D3-BA2C-FD59-4822-A46E3BACCEAE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238157916" sldId="279"/>
            <ac:spMk id="3" creationId="{98281BA8-0083-B116-3A94-0F44C3789043}"/>
          </ac:spMkLst>
        </pc:spChg>
        <pc:graphicFrameChg chg="mod ord">
          <ac:chgData name="Oleh Liubchenko" userId="eb0c886104ccbe78" providerId="LiveId" clId="{BF4FE9E3-00FD-4599-AF41-1014F585D27A}" dt="2023-05-25T19:50:57.465" v="279" actId="700"/>
          <ac:graphicFrameMkLst>
            <pc:docMk/>
            <pc:sldMk cId="1238157916" sldId="279"/>
            <ac:graphicFrameMk id="4" creationId="{4AF726D4-93F0-4167-8D3D-DE32FD5F2C81}"/>
          </ac:graphicFrameMkLst>
        </pc:graphicFrameChg>
      </pc:sldChg>
      <pc:sldChg chg="delSp modSp mod modClrScheme chgLayout">
        <pc:chgData name="Oleh Liubchenko" userId="eb0c886104ccbe78" providerId="LiveId" clId="{BF4FE9E3-00FD-4599-AF41-1014F585D27A}" dt="2023-05-25T20:10:05.231" v="520"/>
        <pc:sldMkLst>
          <pc:docMk/>
          <pc:sldMk cId="1911943469" sldId="280"/>
        </pc:sldMkLst>
        <pc:spChg chg="mod ord">
          <ac:chgData name="Oleh Liubchenko" userId="eb0c886104ccbe78" providerId="LiveId" clId="{BF4FE9E3-00FD-4599-AF41-1014F585D27A}" dt="2023-05-25T19:52:38.946" v="311" actId="27636"/>
          <ac:spMkLst>
            <pc:docMk/>
            <pc:sldMk cId="1911943469" sldId="280"/>
            <ac:spMk id="2" creationId="{0275AF19-801F-39B2-EFB3-9D9F8F18793A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1911943469" sldId="280"/>
            <ac:spMk id="3" creationId="{D5C3205C-C849-C5B2-6586-C5A3B66E8655}"/>
          </ac:spMkLst>
        </pc:spChg>
        <pc:graphicFrameChg chg="mod ord modGraphic">
          <ac:chgData name="Oleh Liubchenko" userId="eb0c886104ccbe78" providerId="LiveId" clId="{BF4FE9E3-00FD-4599-AF41-1014F585D27A}" dt="2023-05-25T19:51:01.225" v="280" actId="700"/>
          <ac:graphicFrameMkLst>
            <pc:docMk/>
            <pc:sldMk cId="1911943469" sldId="280"/>
            <ac:graphicFrameMk id="4" creationId="{94AECD78-9C8F-8B05-8735-200890A999CD}"/>
          </ac:graphicFrameMkLst>
        </pc:graphicFrameChg>
      </pc:sldChg>
      <pc:sldChg chg="addSp delSp modSp mod">
        <pc:chgData name="Oleh Liubchenko" userId="eb0c886104ccbe78" providerId="LiveId" clId="{BF4FE9E3-00FD-4599-AF41-1014F585D27A}" dt="2023-05-25T20:10:05.231" v="520"/>
        <pc:sldMkLst>
          <pc:docMk/>
          <pc:sldMk cId="2029636002" sldId="281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029636002" sldId="281"/>
            <ac:spMk id="2" creationId="{AA7F3727-EBD0-70EE-69BB-BE16A67C9D98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029636002" sldId="281"/>
            <ac:spMk id="3" creationId="{3BC6FA6F-0E79-3111-5337-478A60A75166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2029636002" sldId="281"/>
            <ac:spMk id="4" creationId="{A2021121-31D0-8154-6848-AE03362D1E25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029636002" sldId="281"/>
            <ac:spMk id="6" creationId="{7B850E92-BFB1-1146-021F-72DB5D745E25}"/>
          </ac:spMkLst>
        </pc:spChg>
        <pc:picChg chg="add del mod">
          <ac:chgData name="Oleh Liubchenko" userId="eb0c886104ccbe78" providerId="LiveId" clId="{BF4FE9E3-00FD-4599-AF41-1014F585D27A}" dt="2023-05-25T19:03:55.219" v="26"/>
          <ac:picMkLst>
            <pc:docMk/>
            <pc:sldMk cId="2029636002" sldId="281"/>
            <ac:picMk id="5" creationId="{0D448537-5033-FF54-6A44-4995C6279102}"/>
          </ac:picMkLst>
        </pc:picChg>
      </pc:sldChg>
      <pc:sldChg chg="delSp modSp mod">
        <pc:chgData name="Oleh Liubchenko" userId="eb0c886104ccbe78" providerId="LiveId" clId="{BF4FE9E3-00FD-4599-AF41-1014F585D27A}" dt="2023-05-25T20:10:05.231" v="520"/>
        <pc:sldMkLst>
          <pc:docMk/>
          <pc:sldMk cId="4043181823" sldId="282"/>
        </pc:sldMkLst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4043181823" sldId="282"/>
            <ac:spMk id="2" creationId="{1D30EE6A-9976-5469-1A3B-D04240E35BA4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4043181823" sldId="282"/>
            <ac:spMk id="3" creationId="{2153D063-650D-0F41-5A83-47DAB0931F47}"/>
          </ac:spMkLst>
        </pc:spChg>
        <pc:spChg chg="mod">
          <ac:chgData name="Oleh Liubchenko" userId="eb0c886104ccbe78" providerId="LiveId" clId="{BF4FE9E3-00FD-4599-AF41-1014F585D27A}" dt="2023-05-25T19:43:55.570" v="257"/>
          <ac:spMkLst>
            <pc:docMk/>
            <pc:sldMk cId="4043181823" sldId="282"/>
            <ac:spMk id="4" creationId="{A4F3C57B-D54B-CAC8-4621-21D2680C37CB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4043181823" sldId="282"/>
            <ac:spMk id="5" creationId="{219012A4-90C9-C8FC-1986-18076FA56117}"/>
          </ac:spMkLst>
        </pc:spChg>
      </pc:sldChg>
      <pc:sldChg chg="addSp modSp new mod ord">
        <pc:chgData name="Oleh Liubchenko" userId="eb0c886104ccbe78" providerId="LiveId" clId="{BF4FE9E3-00FD-4599-AF41-1014F585D27A}" dt="2023-05-25T19:56:04.834" v="415" actId="1076"/>
        <pc:sldMkLst>
          <pc:docMk/>
          <pc:sldMk cId="2600902110" sldId="283"/>
        </pc:sldMkLst>
        <pc:spChg chg="mod">
          <ac:chgData name="Oleh Liubchenko" userId="eb0c886104ccbe78" providerId="LiveId" clId="{BF4FE9E3-00FD-4599-AF41-1014F585D27A}" dt="2023-05-25T19:55:00.031" v="395" actId="20577"/>
          <ac:spMkLst>
            <pc:docMk/>
            <pc:sldMk cId="2600902110" sldId="283"/>
            <ac:spMk id="2" creationId="{9FF88E13-6011-2185-0E69-9B44143F98CD}"/>
          </ac:spMkLst>
        </pc:spChg>
        <pc:spChg chg="mod">
          <ac:chgData name="Oleh Liubchenko" userId="eb0c886104ccbe78" providerId="LiveId" clId="{BF4FE9E3-00FD-4599-AF41-1014F585D27A}" dt="2023-05-25T19:54:25.991" v="353" actId="20577"/>
          <ac:spMkLst>
            <pc:docMk/>
            <pc:sldMk cId="2600902110" sldId="283"/>
            <ac:spMk id="3" creationId="{7E2E0B98-30BA-45CE-C263-A9A60D0414D5}"/>
          </ac:spMkLst>
        </pc:spChg>
        <pc:spChg chg="add mod">
          <ac:chgData name="Oleh Liubchenko" userId="eb0c886104ccbe78" providerId="LiveId" clId="{BF4FE9E3-00FD-4599-AF41-1014F585D27A}" dt="2023-05-25T19:56:04.834" v="415" actId="1076"/>
          <ac:spMkLst>
            <pc:docMk/>
            <pc:sldMk cId="2600902110" sldId="283"/>
            <ac:spMk id="6" creationId="{D5B44588-ECDC-FC31-EED0-63F8390DCD11}"/>
          </ac:spMkLst>
        </pc:spChg>
        <pc:cxnChg chg="add mod">
          <ac:chgData name="Oleh Liubchenko" userId="eb0c886104ccbe78" providerId="LiveId" clId="{BF4FE9E3-00FD-4599-AF41-1014F585D27A}" dt="2023-05-25T19:55:14.891" v="398" actId="208"/>
          <ac:cxnSpMkLst>
            <pc:docMk/>
            <pc:sldMk cId="2600902110" sldId="283"/>
            <ac:cxnSpMk id="5" creationId="{FB7DF90B-3D56-4350-0445-5E3E3AA5E013}"/>
          </ac:cxnSpMkLst>
        </pc:cxnChg>
      </pc:sldChg>
      <pc:sldChg chg="addSp delSp modSp new mod modTransition">
        <pc:chgData name="Oleh Liubchenko" userId="eb0c886104ccbe78" providerId="LiveId" clId="{BF4FE9E3-00FD-4599-AF41-1014F585D27A}" dt="2023-05-25T20:11:22.645" v="521"/>
        <pc:sldMkLst>
          <pc:docMk/>
          <pc:sldMk cId="2385412782" sldId="284"/>
        </pc:sldMkLst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" creationId="{839A6B1B-3A63-F317-01E3-5FDFF19F91E2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4" creationId="{FC0A871A-BF62-1586-519A-2DA2DAADAB61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5" creationId="{55C2B266-0243-6B45-ED70-8FF412F0D0B3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6" creationId="{D8593322-F8AC-E1F3-0E81-AE18D43A4A12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7" creationId="{F1EB70D0-0F53-9BFA-F2B9-3F467F07CA8C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8" creationId="{D39B6C1C-E55A-E362-6C94-C7F314196B53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9" creationId="{01214A03-9D31-365A-7DAD-DEA4B5BC7B46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0" creationId="{EDBB5CCB-5884-43D2-4916-06CA678AB38D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1" creationId="{52F28F3A-2DCA-0A1C-E294-0991CCE50D52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2" creationId="{C1B14C54-2D23-B689-D318-B95A0C5D5608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3" creationId="{DDB4EEC0-DD1A-571A-5452-1434B7ECAD8A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4" creationId="{276F13AE-8026-1D29-D198-4DA72BD7D246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5" creationId="{81839941-D4FF-04C8-9CBB-40A3994562AC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6" creationId="{CF77FF26-54CD-1378-B79B-6D46E86CC2BA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7" creationId="{1DB7881C-B167-CE7F-42C2-911529652E50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8" creationId="{420B82EA-B693-2962-FB9E-90A02E53BF2A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19" creationId="{57E6D883-03EB-9C66-FAA1-A5D445B213E2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0" creationId="{B5AFDB80-174D-611E-5ACE-4AC07577A77A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1" creationId="{3BBA7509-9AB8-9C47-CD4A-EF7CAA3BA33C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2" creationId="{96DE938F-9D19-0C57-DDF1-5DB11C6F68C0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3" creationId="{BB8686A4-6DA1-1A40-1DA9-49CAAD48EA9E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4" creationId="{0279872E-BEB8-E9CC-65F5-332EAC39DB78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5" creationId="{D09B7525-A9E9-0147-FB1D-C308A9955BA6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6" creationId="{3A21DEC7-B4B5-6F6F-B84C-B3F9AC8CCBDA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7" creationId="{8541DBA8-2331-D6AE-E81A-C90A505434FC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8" creationId="{CC528837-9140-2042-87D3-FB88B00F1AE0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29" creationId="{DF75EF53-12B0-9302-630E-377D5F426C98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0" creationId="{27414462-849E-B95B-5A19-2D8A4E272848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1" creationId="{1A5536A5-35A1-C510-1049-DE5C7FC8B6D0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2" creationId="{E39CDD00-B7C6-A2CF-C202-9A54D330494F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3" creationId="{41CF5783-52B5-3D08-F030-33B501D074E6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4" creationId="{574BAAE6-2B37-4AEE-F18F-AF8F28149ADC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5" creationId="{7E3F630B-F4EC-E18C-A90C-93AF2C8E9721}"/>
          </ac:spMkLst>
        </pc:spChg>
        <pc:spChg chg="mod">
          <ac:chgData name="Oleh Liubchenko" userId="eb0c886104ccbe78" providerId="LiveId" clId="{BF4FE9E3-00FD-4599-AF41-1014F585D27A}" dt="2023-05-25T20:02:46.628" v="435"/>
          <ac:spMkLst>
            <pc:docMk/>
            <pc:sldMk cId="2385412782" sldId="284"/>
            <ac:spMk id="36" creationId="{73D787C1-165C-A6BE-C39B-DC430BD87F03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38" creationId="{E7A870CE-63E6-D93B-647B-A2CE9701F986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39" creationId="{44526A42-B76D-85F5-198C-BD8842867D65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0" creationId="{13924EF4-EAFF-345C-9CF6-C02571587D6D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1" creationId="{3C9B241B-4322-B659-3E2D-4C0DC2CDEB1C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2" creationId="{BFE0969B-2A90-2291-69A2-38DE9252A64E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3" creationId="{CB78A76B-8771-E991-DC9D-8DBD00128314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4" creationId="{A92A9C6F-183B-5224-A2D2-C1AF5B055153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5" creationId="{BFC5A82B-16C6-0AA4-A537-EE0737E64E22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6" creationId="{DEFB8BE4-A512-526F-C9CC-8E78E08A934C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7" creationId="{29EF912E-74C2-38D9-2EBA-512C0A37FCCD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8" creationId="{DC391047-AE34-E530-E290-9033B9AA8C88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49" creationId="{741C5D62-413C-6009-A26C-A1118CD09CFF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0" creationId="{E14BB163-D477-0770-C71F-B5D79C92D6AA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1" creationId="{B7F69637-527E-1090-21C5-8F85BD449E25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2" creationId="{8C6634AA-B2B4-4D61-0B4A-47757D70FA6C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3" creationId="{A34F482D-4B6B-9170-5D45-341316BB8672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4" creationId="{AD633552-9A5F-DA51-C845-55BB4D83A4BF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5" creationId="{17BC28C3-4844-8AB9-BB41-9D92A45E159B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6" creationId="{05271882-3EBA-81EE-5622-C90AA370E943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7" creationId="{C22D0D53-E58B-952D-1BBE-A437743393B6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8" creationId="{BE5261C6-D682-3682-07B5-CCE9B5D4C777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59" creationId="{C96C2A5F-A912-FA66-26CB-FDA41283808F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0" creationId="{2DFA7757-852A-F459-743F-66009A9F96D3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1" creationId="{5D6BF279-6AED-CF7E-1E80-44CFB4B5D412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2" creationId="{40144D56-8B7D-52DA-E0A8-88BD0FC87260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3" creationId="{197110D5-0130-1AB7-92D7-2B18665AC74B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4" creationId="{943C70E8-7843-7811-84D6-C983F5056C00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5" creationId="{EDCBECA5-1FDF-A32D-AB96-4ED8B201445C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6" creationId="{E4A8DEE0-1F2B-284E-C5BC-3A942C15CA3D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7" creationId="{4A2558C4-0958-687D-34E7-CEE03CB1C84B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8" creationId="{3FBF55C2-60FC-F66F-B26A-6AA60E63070E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69" creationId="{A07B02C2-AFD0-4367-80C5-137B642FB91B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70" creationId="{26AD199D-5AC1-EF83-D98A-FACFDFDDBFD3}"/>
          </ac:spMkLst>
        </pc:spChg>
        <pc:spChg chg="mod">
          <ac:chgData name="Oleh Liubchenko" userId="eb0c886104ccbe78" providerId="LiveId" clId="{BF4FE9E3-00FD-4599-AF41-1014F585D27A}" dt="2023-05-25T20:02:46.682" v="436"/>
          <ac:spMkLst>
            <pc:docMk/>
            <pc:sldMk cId="2385412782" sldId="284"/>
            <ac:spMk id="71" creationId="{5AC00723-B921-A320-3E99-744908EEC033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3" creationId="{2F899983-EF63-AEFA-48E1-1A556E2E8474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4" creationId="{D2F46F07-F63B-CB68-5E0C-C4509D5015BA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5" creationId="{D851AE50-9485-93A1-D6BB-6DFDA9027EAC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6" creationId="{A48556D3-486F-A8D1-3ACF-E0F4E4B4B77F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7" creationId="{638CE553-5B1A-8B9C-262F-7AB4A03E6726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8" creationId="{F03EE05A-CDD9-0DA8-86B8-83F7B35840AF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79" creationId="{67299032-C549-E9CF-7ADB-76944C72A766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0" creationId="{74BE321D-A13E-C70E-94D0-FF4B4A6FEBE5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1" creationId="{6DEE2669-48C4-25B3-6405-65A184F7B03C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2" creationId="{56305F46-F684-AA48-0F6A-1523972C7463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3" creationId="{96B9FFAE-89C5-2427-711E-93954AC3B274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4" creationId="{48953930-6788-8112-7C6B-ECD4B37C6D13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5" creationId="{EECA9A45-4354-7E8A-6EA1-FF6E76A7A5A0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6" creationId="{C67E91C1-34D7-5BCD-E355-23D08441D548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7" creationId="{82D284A9-2605-4E65-0FF5-749781F69BA5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8" creationId="{F348517F-302D-EB1A-63F8-ACBE33198717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89" creationId="{A21E22A9-68A7-1952-3DFA-361217DDB947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0" creationId="{DA2E5BBE-DC4F-D1FD-D097-14728EC4FD60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1" creationId="{6EA3DA20-8B62-104D-6E9E-C7D6548A58FB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2" creationId="{1A0C3959-4A08-D206-94C4-EC329D6C0E2A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3" creationId="{51C956E8-5794-EF76-7DA7-4C91106EA8CD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4" creationId="{95971368-848A-17B7-92F8-74F54AA6D03C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5" creationId="{50C534C9-4351-707D-5658-A98607B9E978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6" creationId="{31885847-EE53-2681-6839-10A2DAA57AE5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7" creationId="{49FD966C-5621-A65E-C346-E6BA7DA1851C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8" creationId="{BAF18719-458A-56FC-7493-E3E121A02D16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99" creationId="{DC3F9F18-2051-A0DA-8684-CBA07A42CB37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100" creationId="{8316378B-D6F0-18A7-1693-459FF667B085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101" creationId="{49B5722B-13F5-14A6-7CD6-7366F14F861E}"/>
          </ac:spMkLst>
        </pc:spChg>
        <pc:spChg chg="mod">
          <ac:chgData name="Oleh Liubchenko" userId="eb0c886104ccbe78" providerId="LiveId" clId="{BF4FE9E3-00FD-4599-AF41-1014F585D27A}" dt="2023-05-25T20:02:56.464" v="440"/>
          <ac:spMkLst>
            <pc:docMk/>
            <pc:sldMk cId="2385412782" sldId="284"/>
            <ac:spMk id="102" creationId="{91470AAE-3F85-91FD-DB34-07C794DAA3E6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04" creationId="{89563BEE-183A-F1BF-98C1-CD68EF92E063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05" creationId="{53FD27EA-08BE-5D75-D382-D5EF847BF3B6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06" creationId="{DBF2498E-300A-7FD5-51F2-978CB64F2922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07" creationId="{95380783-7CBB-9DD5-29D9-EE6CA698E10A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08" creationId="{8C487A14-4E3E-E687-5E4C-62BB54FCC2F9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09" creationId="{4370BE0B-FB49-1FC7-5310-94753E01EE4B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0" creationId="{B835D400-CF7D-EB73-1DF3-634912A51D0C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1" creationId="{45AC50B1-B5B3-A3C1-5D8F-443525870361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2" creationId="{7C153D9C-895C-C9EB-3A88-CE8FA1F5D86C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3" creationId="{08E7D9FE-8389-A662-3AC3-603AEA635667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4" creationId="{C3B3B5EF-2147-2ACF-7115-083C7088C753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5" creationId="{875B0705-6AB7-F9F2-B647-F36702D467C6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6" creationId="{2BE5D7AB-DD2D-7E10-1216-5CD9A5D1ED79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7" creationId="{8DD4F3AF-12BA-F362-5C3B-8391FA35B801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8" creationId="{28351B0B-3492-3C60-29AD-8F670279C1BB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19" creationId="{5D5D56A6-2E93-C79E-7931-C14E8432BFAC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0" creationId="{74FDE591-E312-CB46-64AB-CBF885D304FD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1" creationId="{B371FE47-9990-36B8-02CE-90120E2F4A58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2" creationId="{0B2B716C-60B7-F92C-B744-6FE419029AE4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3" creationId="{38C18A1A-18B0-DBAE-E99E-51513A42F231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4" creationId="{CCCF9358-43D2-A44F-917B-972F0A389C0D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5" creationId="{2B8DB679-0DFA-909F-FF13-0C272F28CD33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6" creationId="{1A6FB81C-AC2E-64A9-B7C5-A036C9F4E6BE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7" creationId="{83315C55-2D42-8A8E-60A0-E9597D70DF2B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8" creationId="{C390ED2B-0844-1091-27AC-00BF11A9CB7D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29" creationId="{FA0F8D7E-AD46-D978-9B6B-6E1F4DB7BA51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0" creationId="{366AE545-C43E-523A-883A-C45377922B33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1" creationId="{9A1A4DEB-9A88-E859-98E2-D1FC1F1BE902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2" creationId="{327B44DD-B992-ED03-D177-30E570466775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3" creationId="{6415AED0-0D19-8ED2-9AE8-98F57EBC5D77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4" creationId="{DDE4EE68-00BC-9B50-8A31-36229F85EAED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5" creationId="{39123D9B-D313-95F2-5A80-1DFD3999FA95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6" creationId="{7BFB9B7F-684D-3F2D-0815-D59C1999A3CC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7" creationId="{8517E054-6575-8E4F-7073-2F7503697BD2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8" creationId="{81B19140-9069-9C76-0404-F3C91E1D7358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39" creationId="{E1013BB2-9A3C-0A97-FD4A-7668D3A478C2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40" creationId="{3CBA9757-0F24-E218-97CB-5987172A0681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41" creationId="{5635AE1A-D045-BCBA-A57C-8072701FFF25}"/>
          </ac:spMkLst>
        </pc:spChg>
        <pc:spChg chg="mod">
          <ac:chgData name="Oleh Liubchenko" userId="eb0c886104ccbe78" providerId="LiveId" clId="{BF4FE9E3-00FD-4599-AF41-1014F585D27A}" dt="2023-05-25T20:03:02.457" v="442"/>
          <ac:spMkLst>
            <pc:docMk/>
            <pc:sldMk cId="2385412782" sldId="284"/>
            <ac:spMk id="142" creationId="{8E8FB8C7-CD72-029F-2563-F7696C52B661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44" creationId="{AF720AD3-E52A-FBFF-C3F4-F07487958ABC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45" creationId="{5251D25A-88D7-79B3-409B-5B61BF107547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46" creationId="{74B54A2D-8069-BB7C-D1DC-B4276AFBC478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47" creationId="{AA617610-2708-516B-E074-BA79C8624414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48" creationId="{2E5B63F8-9B5C-956C-BECE-A1FEA41310A9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49" creationId="{736D6683-5A20-339A-11CC-E3874B33AB7A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0" creationId="{970F7342-5233-773C-C096-3EF76E4D4465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1" creationId="{CB4D0871-CF4A-891E-5826-C4DD3AC9B943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2" creationId="{8F4A756B-0F03-A6C9-7AA5-70BEE0347DC7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3" creationId="{7E33BC91-17A1-DDBA-B879-8954E4CEE2D4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4" creationId="{AF96C332-2EAA-094A-01D4-CC329911A854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5" creationId="{8CAB1058-4B2F-C6BE-70C0-EC06A1C1CA0F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6" creationId="{FBC18AC4-48E8-8512-5C15-7C398EE87175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7" creationId="{E45FC2B8-740A-2059-9A95-A070F2C00052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8" creationId="{3AFD3EB5-4CD4-A842-6C39-A1DA377A0FD4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59" creationId="{9BC44CE2-7BC9-7966-9F59-7B16390B7103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0" creationId="{6D071212-FF4C-9DED-A3D1-ED8AB98B7966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1" creationId="{2D9017E3-AE69-A8E7-F01C-0A11BF90D997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2" creationId="{6D197FC2-50C1-8713-43D8-D93D697FEB41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3" creationId="{8F378A78-F320-16ED-CCBC-908AC5732106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4" creationId="{05EE35B0-017B-7930-D5ED-0F15E1457C18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5" creationId="{6C257BA5-6061-2F89-4D0C-4B262278DBF3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6" creationId="{3AE4E0EB-8B79-2A78-6198-CCAFDCFCA87A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7" creationId="{1AD1A220-EC38-C5F2-C0F7-E86DF81CD3E2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8" creationId="{00F92DAE-003F-DBCE-861D-FFB6911E749D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69" creationId="{8953041B-C832-80B5-EE49-74EAAFD5683B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70" creationId="{52397A26-1F45-1A43-01A5-16779DA9E4F5}"/>
          </ac:spMkLst>
        </pc:spChg>
        <pc:spChg chg="mod">
          <ac:chgData name="Oleh Liubchenko" userId="eb0c886104ccbe78" providerId="LiveId" clId="{BF4FE9E3-00FD-4599-AF41-1014F585D27A}" dt="2023-05-25T20:03:06.837" v="443"/>
          <ac:spMkLst>
            <pc:docMk/>
            <pc:sldMk cId="2385412782" sldId="284"/>
            <ac:spMk id="171" creationId="{EC0D4C73-95B8-9D53-6054-AA8760A65A8E}"/>
          </ac:spMkLst>
        </pc:spChg>
        <pc:spChg chg="add mod">
          <ac:chgData name="Oleh Liubchenko" userId="eb0c886104ccbe78" providerId="LiveId" clId="{BF4FE9E3-00FD-4599-AF41-1014F585D27A}" dt="2023-05-25T20:07:05.430" v="504" actId="1076"/>
          <ac:spMkLst>
            <pc:docMk/>
            <pc:sldMk cId="2385412782" sldId="284"/>
            <ac:spMk id="200" creationId="{DA57598B-1945-585E-A97A-1C48032C138B}"/>
          </ac:spMkLst>
        </pc:spChg>
        <pc:spChg chg="add mod ord">
          <ac:chgData name="Oleh Liubchenko" userId="eb0c886104ccbe78" providerId="LiveId" clId="{BF4FE9E3-00FD-4599-AF41-1014F585D27A}" dt="2023-05-25T20:06:56.627" v="502" actId="167"/>
          <ac:spMkLst>
            <pc:docMk/>
            <pc:sldMk cId="2385412782" sldId="284"/>
            <ac:spMk id="201" creationId="{9F7B4051-1392-F216-4627-D4DD87E78277}"/>
          </ac:spMkLst>
        </pc:spChg>
        <pc:spChg chg="del">
          <ac:chgData name="Oleh Liubchenko" userId="eb0c886104ccbe78" providerId="LiveId" clId="{BF4FE9E3-00FD-4599-AF41-1014F585D27A}" dt="2023-05-25T20:10:05.231" v="520"/>
          <ac:spMkLst>
            <pc:docMk/>
            <pc:sldMk cId="2385412782" sldId="284"/>
            <ac:spMk id="202" creationId="{DE8DCB43-350E-C55D-29CE-4B8ACC84BFC9}"/>
          </ac:spMkLst>
        </pc:spChg>
        <pc:grpChg chg="add mod">
          <ac:chgData name="Oleh Liubchenko" userId="eb0c886104ccbe78" providerId="LiveId" clId="{BF4FE9E3-00FD-4599-AF41-1014F585D27A}" dt="2023-05-25T20:07:06.642" v="505" actId="1076"/>
          <ac:grpSpMkLst>
            <pc:docMk/>
            <pc:sldMk cId="2385412782" sldId="284"/>
            <ac:grpSpMk id="2" creationId="{A5340E99-992F-9694-FBAE-0FC48F126E56}"/>
          </ac:grpSpMkLst>
        </pc:grpChg>
        <pc:grpChg chg="add del mod">
          <ac:chgData name="Oleh Liubchenko" userId="eb0c886104ccbe78" providerId="LiveId" clId="{BF4FE9E3-00FD-4599-AF41-1014F585D27A}" dt="2023-05-25T20:02:49.359" v="438" actId="478"/>
          <ac:grpSpMkLst>
            <pc:docMk/>
            <pc:sldMk cId="2385412782" sldId="284"/>
            <ac:grpSpMk id="37" creationId="{C3505C0A-583B-62E0-39AA-35BC6AE6F2A9}"/>
          </ac:grpSpMkLst>
        </pc:grpChg>
        <pc:grpChg chg="add mod">
          <ac:chgData name="Oleh Liubchenko" userId="eb0c886104ccbe78" providerId="LiveId" clId="{BF4FE9E3-00FD-4599-AF41-1014F585D27A}" dt="2023-05-25T20:03:13.528" v="447" actId="1076"/>
          <ac:grpSpMkLst>
            <pc:docMk/>
            <pc:sldMk cId="2385412782" sldId="284"/>
            <ac:grpSpMk id="72" creationId="{FD642EC4-3226-8B6F-AA2C-B51BD50B4BBE}"/>
          </ac:grpSpMkLst>
        </pc:grpChg>
        <pc:grpChg chg="add mod">
          <ac:chgData name="Oleh Liubchenko" userId="eb0c886104ccbe78" providerId="LiveId" clId="{BF4FE9E3-00FD-4599-AF41-1014F585D27A}" dt="2023-05-25T20:03:02.457" v="442"/>
          <ac:grpSpMkLst>
            <pc:docMk/>
            <pc:sldMk cId="2385412782" sldId="284"/>
            <ac:grpSpMk id="103" creationId="{9CA743EA-F577-E7CD-31EA-2EB6528D15A8}"/>
          </ac:grpSpMkLst>
        </pc:grpChg>
        <pc:grpChg chg="add mod">
          <ac:chgData name="Oleh Liubchenko" userId="eb0c886104ccbe78" providerId="LiveId" clId="{BF4FE9E3-00FD-4599-AF41-1014F585D27A}" dt="2023-05-25T20:03:10.820" v="445" actId="1076"/>
          <ac:grpSpMkLst>
            <pc:docMk/>
            <pc:sldMk cId="2385412782" sldId="284"/>
            <ac:grpSpMk id="143" creationId="{8F545D0D-805D-844C-F603-15BBE2F2B65B}"/>
          </ac:grpSpMkLst>
        </pc:grpChg>
        <pc:graphicFrameChg chg="add del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73" creationId="{81FA5A78-ECD2-8CA9-767D-97807A56A5FE}"/>
          </ac:graphicFrameMkLst>
        </pc:graphicFrameChg>
        <pc:graphicFrameChg chg="add del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75" creationId="{ED656022-8635-0A3B-1B54-F3A03A83E018}"/>
          </ac:graphicFrameMkLst>
        </pc:graphicFrameChg>
        <pc:graphicFrameChg chg="add del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77" creationId="{A14B6512-EE7E-E091-11A5-CA25CF4D5252}"/>
          </ac:graphicFrameMkLst>
        </pc:graphicFrameChg>
        <pc:graphicFrameChg chg="add del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79" creationId="{D6975722-B40D-447B-E185-F69BB05DD33E}"/>
          </ac:graphicFrameMkLst>
        </pc:graphicFrameChg>
        <pc:graphicFrameChg chg="add del mod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81" creationId="{52671D83-5CE9-8A6B-3900-55109AF4B25C}"/>
          </ac:graphicFrameMkLst>
        </pc:graphicFrameChg>
        <pc:graphicFrameChg chg="add del mod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83" creationId="{5838E340-F5BC-6D59-E600-0E5F582A9CBC}"/>
          </ac:graphicFrameMkLst>
        </pc:graphicFrameChg>
        <pc:graphicFrameChg chg="add del mod modGraphic">
          <ac:chgData name="Oleh Liubchenko" userId="eb0c886104ccbe78" providerId="LiveId" clId="{BF4FE9E3-00FD-4599-AF41-1014F585D27A}" dt="2023-05-25T20:04:49.252" v="469" actId="27310"/>
          <ac:graphicFrameMkLst>
            <pc:docMk/>
            <pc:sldMk cId="2385412782" sldId="284"/>
            <ac:graphicFrameMk id="185" creationId="{395DFB1C-C18B-EE99-E01B-D18A1BCCA5DE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49.397" v="481" actId="1076"/>
          <ac:graphicFrameMkLst>
            <pc:docMk/>
            <pc:sldMk cId="2385412782" sldId="284"/>
            <ac:graphicFrameMk id="187" creationId="{7CBCBEA9-04A0-4A6D-E39E-C2140C313580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46.088" v="480" actId="1076"/>
          <ac:graphicFrameMkLst>
            <pc:docMk/>
            <pc:sldMk cId="2385412782" sldId="284"/>
            <ac:graphicFrameMk id="189" creationId="{BA4B6BBA-7728-F913-C226-123D79F605BD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32.823" v="478" actId="1076"/>
          <ac:graphicFrameMkLst>
            <pc:docMk/>
            <pc:sldMk cId="2385412782" sldId="284"/>
            <ac:graphicFrameMk id="191" creationId="{4EFF0AA6-CBD6-C4B9-D2A8-E7944E538097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27.194" v="477" actId="1076"/>
          <ac:graphicFrameMkLst>
            <pc:docMk/>
            <pc:sldMk cId="2385412782" sldId="284"/>
            <ac:graphicFrameMk id="193" creationId="{C18E594A-0A38-A857-2978-6A3F76CFFE92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23.172" v="476" actId="1076"/>
          <ac:graphicFrameMkLst>
            <pc:docMk/>
            <pc:sldMk cId="2385412782" sldId="284"/>
            <ac:graphicFrameMk id="195" creationId="{8BDB8F2B-12FA-1768-E697-27F1F08C7B1D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23.172" v="476" actId="1076"/>
          <ac:graphicFrameMkLst>
            <pc:docMk/>
            <pc:sldMk cId="2385412782" sldId="284"/>
            <ac:graphicFrameMk id="197" creationId="{5210E43D-7E5E-41C2-8C0F-83213958D1B2}"/>
          </ac:graphicFrameMkLst>
        </pc:graphicFrameChg>
        <pc:graphicFrameChg chg="add mod modGraphic">
          <ac:chgData name="Oleh Liubchenko" userId="eb0c886104ccbe78" providerId="LiveId" clId="{BF4FE9E3-00FD-4599-AF41-1014F585D27A}" dt="2023-05-25T20:05:23.172" v="476" actId="1076"/>
          <ac:graphicFrameMkLst>
            <pc:docMk/>
            <pc:sldMk cId="2385412782" sldId="284"/>
            <ac:graphicFrameMk id="199" creationId="{73D7487F-DC08-4C74-8CB3-A3C7B1768E99}"/>
          </ac:graphicFrameMkLst>
        </pc:graphicFrameChg>
      </pc:sldChg>
      <pc:sldChg chg="new del">
        <pc:chgData name="Oleh Liubchenko" userId="eb0c886104ccbe78" providerId="LiveId" clId="{BF4FE9E3-00FD-4599-AF41-1014F585D27A}" dt="2023-05-25T20:01:48.695" v="433" actId="680"/>
        <pc:sldMkLst>
          <pc:docMk/>
          <pc:sldMk cId="4126537350" sldId="284"/>
        </pc:sldMkLst>
      </pc:sldChg>
      <pc:sldMasterChg chg="addSp delSp modSp mod addSldLayout delSldLayout modSldLayout">
        <pc:chgData name="Oleh Liubchenko" userId="eb0c886104ccbe78" providerId="LiveId" clId="{BF4FE9E3-00FD-4599-AF41-1014F585D27A}" dt="2023-05-25T20:10:02.161" v="519" actId="478"/>
        <pc:sldMasterMkLst>
          <pc:docMk/>
          <pc:sldMasterMk cId="2148982788" sldId="2147483648"/>
        </pc:sldMasterMkLst>
        <pc:spChg chg="mod">
          <ac:chgData name="Oleh Liubchenko" userId="eb0c886104ccbe78" providerId="LiveId" clId="{BF4FE9E3-00FD-4599-AF41-1014F585D27A}" dt="2023-05-25T19:06:30.461" v="31" actId="1076"/>
          <ac:spMkLst>
            <pc:docMk/>
            <pc:sldMasterMk cId="2148982788" sldId="2147483648"/>
            <ac:spMk id="6" creationId="{A678F473-93C9-27C6-4A36-1A037538BCB8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9" creationId="{3D1C24E9-9C2B-A496-EB26-6CC25183528B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0" creationId="{0757F5FD-E3CB-141C-4E93-4F2E735B0B5C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1" creationId="{A0EA1C6C-3F02-A141-4C52-BA1F1780D288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2" creationId="{6D45CB63-CAD5-B9C7-06AD-0A5E2965C505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3" creationId="{6319B25B-B6F0-24CF-1FA7-78186A191C71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4" creationId="{75836BB1-CBE5-1513-72A6-F9FD1448E9B6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5" creationId="{886F01BA-A1D3-A6BE-9FCA-F4B2C0CB2CB3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6" creationId="{DFA2AE6C-6890-93EF-8FC8-4C2AD5F2DD1C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7" creationId="{1F6AD4FA-7EB1-DD34-98C0-EDA64E818CA0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8" creationId="{B67296C0-132F-454E-CF49-51149E402B3D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19" creationId="{4999002D-2BF4-CAAF-C5DF-3C7A71ABD4DE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0" creationId="{CA3DEEFD-F4D9-3482-F694-54C45657C0C8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1" creationId="{FAA0C364-E00F-F1FF-CD71-8B130C452633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2" creationId="{BB1EC986-0527-F49D-FE98-5865374153ED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3" creationId="{06FF3A2E-1A6F-4A96-9520-6695AEAA1C4C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4" creationId="{123BB058-B198-0549-1366-6A71BC84FDCF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5" creationId="{B2B45466-4ED6-FD5C-8C40-1DE12B458D81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6" creationId="{2B534C61-FBD3-9750-295A-E8517928B01D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7" creationId="{756AACB0-1C43-9DCD-568D-F68BAB90EBD4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8" creationId="{70A145AE-48BB-AE10-7BE9-F6E5157E2AD1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29" creationId="{AE54CFA5-A8B2-B6FE-10A1-DDC09F0B95F5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0" creationId="{569A71A3-31BE-B363-97EB-667E06C4080D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1" creationId="{1106380E-B18D-E835-63A7-04C380E3F437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2" creationId="{F4113E1C-5406-C1C7-1730-5152DE4AA090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3" creationId="{B35A8A35-56FF-4A7D-C52E-505A65C46A8F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4" creationId="{FE5F26FD-4E4C-14C3-D9D9-0B09E3C11366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5" creationId="{A6E930F0-394B-E848-84D9-A3B9631A19F1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6" creationId="{B6A65E84-32B6-348F-D275-CA1E657855D6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7" creationId="{AFC0D50A-479D-D857-F5BD-4F16EAD796D5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8" creationId="{EEFD2DBA-C840-0B32-766E-C8D5D1D6418D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39" creationId="{F94F0BF6-6377-73CE-015D-3B3AD25C102C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40" creationId="{EE426301-98D2-F74D-DEC7-49068B206EDE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41" creationId="{7CD8FA09-55B9-A885-7362-BA7B0B5346B3}"/>
          </ac:spMkLst>
        </pc:spChg>
        <pc:spChg chg="mod">
          <ac:chgData name="Oleh Liubchenko" userId="eb0c886104ccbe78" providerId="LiveId" clId="{BF4FE9E3-00FD-4599-AF41-1014F585D27A}" dt="2023-05-25T19:08:46.478" v="32"/>
          <ac:spMkLst>
            <pc:docMk/>
            <pc:sldMasterMk cId="2148982788" sldId="2147483648"/>
            <ac:spMk id="42" creationId="{982B579C-74F1-762D-B999-95EAA875BFEC}"/>
          </ac:spMkLst>
        </pc:spChg>
        <pc:grpChg chg="add del mod">
          <ac:chgData name="Oleh Liubchenko" userId="eb0c886104ccbe78" providerId="LiveId" clId="{BF4FE9E3-00FD-4599-AF41-1014F585D27A}" dt="2023-05-25T19:08:54.468" v="34" actId="478"/>
          <ac:grpSpMkLst>
            <pc:docMk/>
            <pc:sldMasterMk cId="2148982788" sldId="2147483648"/>
            <ac:grpSpMk id="8" creationId="{42538406-0C57-534C-A85D-8424639DCA8B}"/>
          </ac:grpSpMkLst>
        </pc:grpChg>
        <pc:picChg chg="add mod ord">
          <ac:chgData name="Oleh Liubchenko" userId="eb0c886104ccbe78" providerId="LiveId" clId="{BF4FE9E3-00FD-4599-AF41-1014F585D27A}" dt="2023-05-25T19:06:17.818" v="30" actId="167"/>
          <ac:picMkLst>
            <pc:docMk/>
            <pc:sldMasterMk cId="2148982788" sldId="2147483648"/>
            <ac:picMk id="7" creationId="{6557FB18-925A-9082-D9F9-382DE93B15F8}"/>
          </ac:picMkLst>
        </pc:picChg>
        <pc:sldLayoutChg chg="addSp delSp modSp mod setBg">
          <pc:chgData name="Oleh Liubchenko" userId="eb0c886104ccbe78" providerId="LiveId" clId="{BF4FE9E3-00FD-4599-AF41-1014F585D27A}" dt="2023-05-25T19:15:53.765" v="76" actId="207"/>
          <pc:sldLayoutMkLst>
            <pc:docMk/>
            <pc:sldMasterMk cId="2148982788" sldId="2147483648"/>
            <pc:sldLayoutMk cId="256806461" sldId="2147483649"/>
          </pc:sldLayoutMkLst>
          <pc:spChg chg="mod">
            <ac:chgData name="Oleh Liubchenko" userId="eb0c886104ccbe78" providerId="LiveId" clId="{BF4FE9E3-00FD-4599-AF41-1014F585D27A}" dt="2023-05-25T19:15:53.765" v="76" actId="207"/>
            <ac:spMkLst>
              <pc:docMk/>
              <pc:sldMasterMk cId="2148982788" sldId="2147483648"/>
              <pc:sldLayoutMk cId="256806461" sldId="2147483649"/>
              <ac:spMk id="2" creationId="{9BE1BEB4-96D8-1265-8E11-80A7AC77570F}"/>
            </ac:spMkLst>
          </pc:spChg>
          <pc:spChg chg="mod">
            <ac:chgData name="Oleh Liubchenko" userId="eb0c886104ccbe78" providerId="LiveId" clId="{BF4FE9E3-00FD-4599-AF41-1014F585D27A}" dt="2023-05-25T19:12:13.351" v="48" actId="1076"/>
            <ac:spMkLst>
              <pc:docMk/>
              <pc:sldMasterMk cId="2148982788" sldId="2147483648"/>
              <pc:sldLayoutMk cId="256806461" sldId="2147483649"/>
              <ac:spMk id="3" creationId="{EA7D2005-7313-9060-0145-7B0B07A31076}"/>
            </ac:spMkLst>
          </pc:spChg>
          <pc:spChg chg="del">
            <ac:chgData name="Oleh Liubchenko" userId="eb0c886104ccbe78" providerId="LiveId" clId="{BF4FE9E3-00FD-4599-AF41-1014F585D27A}" dt="2023-05-25T19:12:01.560" v="45" actId="478"/>
            <ac:spMkLst>
              <pc:docMk/>
              <pc:sldMasterMk cId="2148982788" sldId="2147483648"/>
              <pc:sldLayoutMk cId="256806461" sldId="2147483649"/>
              <ac:spMk id="4" creationId="{FFD98D35-7189-B661-94C7-E6A079BFF677}"/>
            </ac:spMkLst>
          </pc:spChg>
          <pc:spChg chg="del">
            <ac:chgData name="Oleh Liubchenko" userId="eb0c886104ccbe78" providerId="LiveId" clId="{BF4FE9E3-00FD-4599-AF41-1014F585D27A}" dt="2023-05-25T19:12:00.224" v="44" actId="478"/>
            <ac:spMkLst>
              <pc:docMk/>
              <pc:sldMasterMk cId="2148982788" sldId="2147483648"/>
              <pc:sldLayoutMk cId="256806461" sldId="2147483649"/>
              <ac:spMk id="5" creationId="{5BEF70F4-230E-1058-5460-5EF1383DC3C6}"/>
            </ac:spMkLst>
          </pc:spChg>
          <pc:spChg chg="del">
            <ac:chgData name="Oleh Liubchenko" userId="eb0c886104ccbe78" providerId="LiveId" clId="{BF4FE9E3-00FD-4599-AF41-1014F585D27A}" dt="2023-05-25T19:12:04.130" v="46" actId="478"/>
            <ac:spMkLst>
              <pc:docMk/>
              <pc:sldMasterMk cId="2148982788" sldId="2147483648"/>
              <pc:sldLayoutMk cId="256806461" sldId="2147483649"/>
              <ac:spMk id="6" creationId="{D7669E4C-2568-E36C-7D80-8C36BE292F91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8" creationId="{5BBD8608-E7F3-5AB0-6BBD-EE2F3240A63B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9" creationId="{15036B68-BB3E-9019-1629-6F0135C212B4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0" creationId="{4C5F3717-D457-6483-C6B9-B3B6CCA1AB1C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1" creationId="{C7ED9CA5-69AE-E684-323A-0A3898C28B43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2" creationId="{978A9EB8-6CFD-2237-E236-49B87E596401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3" creationId="{C8FEA877-8BDE-992B-91A4-D3BA5C33F9FA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4" creationId="{3E222384-C94A-04E8-F303-27A711A5DABA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5" creationId="{0351BB3A-04D4-1BB5-51F1-A2C665E7D763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6" creationId="{FB5A1E59-597E-3E9D-A79A-3226128C0011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7" creationId="{D89A5F8C-FE86-61F8-1CFB-C7342B1FFFD6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8" creationId="{6B4424C2-EA6F-EB3A-AA2A-E429895A7ACE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19" creationId="{D84C992E-C6F2-0595-B1FD-87D9439ADE85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0" creationId="{1C1B05BF-C5D8-7F81-E418-7E05DCED2A60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1" creationId="{CD9C41B0-6EAD-8231-530D-E889E2C3EA9A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2" creationId="{53769153-A599-07A2-662E-9CBE9C842015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3" creationId="{D5477D92-4585-42C1-5246-729A08997774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4" creationId="{5C26D8D8-C03D-AFBA-D238-92FC1AEEBBA7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5" creationId="{C05E234D-292C-1A62-9916-9B9F8C9B98A6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6" creationId="{B9A7505A-5DBF-B983-39CF-34F6AAEB472D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7" creationId="{1872ED7C-2A43-5A1E-EF32-F672A2E3DEB6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8" creationId="{16D922AF-300B-104C-CE66-69BC734523A5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29" creationId="{144F54EA-A153-6B46-7213-4763BE64A043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0" creationId="{5720E765-5596-8D6D-F9EE-20563E7AACC8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1" creationId="{3A6C617A-68ED-D8B5-19DF-23F31017E9E4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2" creationId="{2B1EC970-EFC1-B677-9D87-F98C7A7C298C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3" creationId="{077514F4-99B7-549F-C362-6B548B346AC2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4" creationId="{80AB9F6A-5B68-1BC1-DED0-DB3F2E80BB07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5" creationId="{EF560A73-E5AD-B6AB-6D96-DD14B5E39A5B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6" creationId="{197DD8C7-D9A1-5D64-9888-F075D668E3D6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7" creationId="{3387EA5A-8467-277C-DC7B-8F14DB5099E4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8" creationId="{FD08B99C-367B-8083-49D0-3AB710895F41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39" creationId="{4AB891DB-FF83-007D-3986-080286611F5F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40" creationId="{D9E63BB7-B5AD-1441-4BFB-C97D892D091B}"/>
            </ac:spMkLst>
          </pc:spChg>
          <pc:spChg chg="mod">
            <ac:chgData name="Oleh Liubchenko" userId="eb0c886104ccbe78" providerId="LiveId" clId="{BF4FE9E3-00FD-4599-AF41-1014F585D27A}" dt="2023-05-25T19:13:08.646" v="55"/>
            <ac:spMkLst>
              <pc:docMk/>
              <pc:sldMasterMk cId="2148982788" sldId="2147483648"/>
              <pc:sldLayoutMk cId="256806461" sldId="2147483649"/>
              <ac:spMk id="41" creationId="{E7A43EF0-5A46-A96B-6CFE-11CE679DBA8A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3" creationId="{523BE14A-F3DC-A356-0FFC-DA1489A9BC4D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4" creationId="{586BA0FC-A040-CD08-DCD4-EF39EA302896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5" creationId="{F988C66B-2112-6415-6930-38583B82A7D9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6" creationId="{364E2338-8641-E065-3EA0-AEA699FB4732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7" creationId="{BF5D58B6-08A7-A5DE-33CB-F99702DCB57C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8" creationId="{49500AE4-553D-B656-4AA1-0FDA56BCBF09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49" creationId="{16405988-CCC6-2D46-189F-A290F043DE56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0" creationId="{DD692943-5305-E623-0D57-A40376269BC4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1" creationId="{DB5B67E2-CEC8-1E1C-1D92-AD17A50977CA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2" creationId="{9BEC4D12-93AF-C115-FAF2-E477E7AEC505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3" creationId="{2A96AF0A-F395-9494-F1DB-50892C8BAD63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4" creationId="{545BBC60-AE8F-3EB8-C83C-D180F755B6A3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5" creationId="{DFECC646-9E44-C42F-EDB2-044AA4ACFA98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6" creationId="{6D806B88-CE67-5985-3467-63BE9B0B6448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7" creationId="{EC02EF74-C5E7-FB40-FF6E-CB213C9D6BCE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8" creationId="{050084B8-A9F3-B493-6066-CF07BFF8A9EF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59" creationId="{80BF2F19-AF6C-A27C-9732-D2ED8026C25C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0" creationId="{0A33F6C5-18E1-1B7F-2D32-1AD89593C087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1" creationId="{9049A4C4-74BC-642F-5839-0BB5844C7E3C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2" creationId="{BB0C2D7F-F4CC-5679-7937-0DA4D23CE23C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3" creationId="{DC2FDF44-3771-8524-A830-6C53965C3F80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4" creationId="{A487966F-81BD-EAAB-EE99-511E5437FB0D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5" creationId="{5747129F-BD83-550F-B7D7-3490AA0C81E8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6" creationId="{A4E10361-C1CC-E39C-26B7-35465553C7AA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7" creationId="{652CDCF9-7C40-C8C6-C082-F46BACDB3A02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8" creationId="{83833254-92E8-D220-91BE-9EC9FD5DD9FC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69" creationId="{4C49FA2E-8E79-F895-B8C8-539AF0CDB5C3}"/>
            </ac:spMkLst>
          </pc:spChg>
          <pc:spChg chg="mod">
            <ac:chgData name="Oleh Liubchenko" userId="eb0c886104ccbe78" providerId="LiveId" clId="{BF4FE9E3-00FD-4599-AF41-1014F585D27A}" dt="2023-05-25T19:13:15.545" v="57"/>
            <ac:spMkLst>
              <pc:docMk/>
              <pc:sldMasterMk cId="2148982788" sldId="2147483648"/>
              <pc:sldLayoutMk cId="256806461" sldId="2147483649"/>
              <ac:spMk id="70" creationId="{FFE373FF-4DC2-D117-0981-A541BD20C62F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2" creationId="{9824AC48-A351-6791-E132-45CD1A7C27CC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3" creationId="{37734554-B635-0009-1E9B-792028BD5081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4" creationId="{27DFB4A0-3460-CD8B-2681-4C6EBE76B46C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5" creationId="{9F354A64-1DAE-0445-35AB-7E53198523CA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6" creationId="{C9D86DFB-928A-4155-5C37-826DCC7AC33E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7" creationId="{FBAB6616-B976-94AD-A9B9-2205A4A8DEBD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8" creationId="{3905A5CC-9378-6D7B-E83B-28EDB8EB64BD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79" creationId="{4998B2BF-B09A-94A2-75CB-CC1BE8059E7C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0" creationId="{273012E5-116F-655D-8EEE-380610B91838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1" creationId="{A403CE32-CC8C-ABCB-FF0D-2D8DE082888D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2" creationId="{9049E3CB-0CCE-0D5D-E354-18A263081B05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3" creationId="{1AF15E12-E8F6-2A8D-E2AA-E8E6FB607100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4" creationId="{E987A612-46AA-34B1-61BA-572B758B6224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5" creationId="{13A6F03D-B2D7-8335-3CAF-079995BEBEE0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6" creationId="{3B346583-6B3C-5D2C-3A08-83E8F32FD6F9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7" creationId="{F473A4E4-531A-B0A5-C977-90E412AFDA36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8" creationId="{C7CD6D46-E901-96A7-1FD3-A0FD7F5F87AE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89" creationId="{B6AD272B-0280-C585-B795-A3B19BA354BD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0" creationId="{536A5677-D882-C114-B1CE-DB058601BED3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1" creationId="{1B86DB2C-0B80-70A1-4B6C-6F29F415854F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2" creationId="{D0BF02CB-6106-5D83-B9F3-738C73C5E03D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3" creationId="{7A2459A8-A3D5-4BB3-1B6C-F4294C6EC2D4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4" creationId="{EF299B5E-F75A-D695-CB61-1C5C44254F4F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5" creationId="{73C5C89C-AEE2-5036-CCAF-AA80BBDDA393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6" creationId="{E1FC6AF5-ED4E-C5D9-B1A1-581CC22731DA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7" creationId="{50A7D7F2-3054-B429-B8D3-60AB2448AEB0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8" creationId="{3831F968-B220-C774-7C04-F126177E59A7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99" creationId="{3DB7259A-F8CD-766A-07E4-DAA88F142988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100" creationId="{43AD5499-1430-27C2-7842-A2A8466B479B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101" creationId="{66BDD0BB-6845-C216-78E6-BC8D9E1FE2FF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102" creationId="{0B82C7C3-39DC-4E08-83DE-064FCA54A618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103" creationId="{2AC1A596-C859-60ED-A8B6-72EDB1177D86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104" creationId="{B3014BBD-68B4-35E4-9953-330D493E70A8}"/>
            </ac:spMkLst>
          </pc:spChg>
          <pc:spChg chg="mod">
            <ac:chgData name="Oleh Liubchenko" userId="eb0c886104ccbe78" providerId="LiveId" clId="{BF4FE9E3-00FD-4599-AF41-1014F585D27A}" dt="2023-05-25T19:13:25.381" v="59"/>
            <ac:spMkLst>
              <pc:docMk/>
              <pc:sldMasterMk cId="2148982788" sldId="2147483648"/>
              <pc:sldLayoutMk cId="256806461" sldId="2147483649"/>
              <ac:spMk id="105" creationId="{ADA419AC-AEB6-6167-E100-BFDDA6C4CA6A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07" creationId="{2991F9BD-A9E3-A115-3FB0-3F4DEDCE3DDE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08" creationId="{C64B8217-EA1A-BEE7-3A46-E4FAEF72A1EE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09" creationId="{3F9B45E5-CA5C-B4BC-28F2-942042611389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0" creationId="{26A61AFC-F52A-18D5-1D36-7573F8B6D3D9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1" creationId="{A5B6AB4B-ED7A-15BC-96B5-19093F799E0E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2" creationId="{0BB428C5-0D30-06C3-834F-E45CA83B1011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3" creationId="{4EE90F75-B49B-CD4B-0A4B-4A94924CDBA3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4" creationId="{265B8583-D536-62CB-2AAD-7F1893EFB4D0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5" creationId="{349E0F77-FDAF-9B42-58E0-FADBFE983794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6" creationId="{D2EA5571-58AC-9EC2-9D13-63825B067CD6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7" creationId="{05AD2F24-293F-FE53-0EC5-4189C8A42E6E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8" creationId="{C9E45153-F660-A96C-756C-F92266627676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19" creationId="{E2CD4226-CB03-6E8D-4F34-F4C11253D600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0" creationId="{AAE82AED-E90C-A389-C92C-A9DBA7870224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1" creationId="{38FA2B71-C0C8-E70B-9D6B-C872BA3C15E2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2" creationId="{BD133172-A739-8AFD-A9E6-E33A73697442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3" creationId="{D5924D2A-4F7C-4696-B3D3-CA6050D7FB64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4" creationId="{B32D1C42-791D-07AD-31A9-FD92757185A4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5" creationId="{41EA4873-CB2F-C5CA-30DA-3A8DBE306620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6" creationId="{455C52B1-7E79-2F4B-EFD6-8725B47191DA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7" creationId="{F2D73DE8-2922-A46D-8055-BF68AE069BCA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8" creationId="{7B70B970-A858-17AA-94E0-3D9C57CC12D3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29" creationId="{65E959DB-3FFD-B8EE-48A2-D6005BEAE865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0" creationId="{0FD394E3-9C4B-7D4D-6581-78C34568532A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1" creationId="{003ADAD3-F150-9196-027C-E468B6EA4E2D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2" creationId="{D92A6C54-E88B-5095-1729-C5D7C56FE995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3" creationId="{765528AD-7537-2FD5-219A-96F53F6F0AEC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4" creationId="{C52EB39E-3C83-3C6D-2B25-409986615C52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5" creationId="{0A2B440C-14AC-D96F-E5FE-020E803CDFB1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6" creationId="{4D1D3ACD-7FCE-B1CD-CC15-AC1ACD05991E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7" creationId="{D6B19A8E-BFA9-5BCD-4232-865AB404DC3B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8" creationId="{4F7C0E53-F0C1-5B90-4428-8E8224ABADC4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39" creationId="{CD8E1E17-D437-9D9C-D12B-F3B7C2C69A1C}"/>
            </ac:spMkLst>
          </pc:spChg>
          <pc:spChg chg="mod">
            <ac:chgData name="Oleh Liubchenko" userId="eb0c886104ccbe78" providerId="LiveId" clId="{BF4FE9E3-00FD-4599-AF41-1014F585D27A}" dt="2023-05-25T19:13:28.075" v="60"/>
            <ac:spMkLst>
              <pc:docMk/>
              <pc:sldMasterMk cId="2148982788" sldId="2147483648"/>
              <pc:sldLayoutMk cId="256806461" sldId="2147483649"/>
              <ac:spMk id="140" creationId="{47F84CC7-D68D-9DA8-C230-64603CB72836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2" creationId="{8E219133-1867-6489-8872-C294B455CEAF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3" creationId="{65BEFC1A-28D2-ED9D-481E-9580A9234F47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4" creationId="{EE4F626C-BF6C-052B-DF4F-E9AD0413C0AC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5" creationId="{04D1AEC0-34B4-22EA-E6E7-EA9721586686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6" creationId="{DF9C6AA7-0286-6565-070F-41BA7AE1238D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7" creationId="{CB22578E-4584-E727-1E99-0628FC2F5178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8" creationId="{134D3384-F54D-3842-313A-58F7DDB269DF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49" creationId="{D857284E-C49B-C2AA-2121-E887A34A41D3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0" creationId="{8C0ECEF4-CA0A-C5BD-FCCC-B16AAC524AB0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1" creationId="{E93EB3C8-948C-EFA3-9059-2605A3C3A79A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2" creationId="{EA91B6DC-D9EF-C095-A7F0-6EF66D005667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3" creationId="{44269F18-24D4-06AF-FD59-488908D5D4C9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4" creationId="{A1C9C13E-AE2F-9406-0F68-F1B5590A8181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5" creationId="{D0E97724-DC1B-13FB-3281-FABEF6BCD29E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6" creationId="{302940F4-FF16-92F1-146B-6DE559C03826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7" creationId="{71B2BFA6-5AF3-66DF-2B03-CE9D64F739A0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8" creationId="{7A5EC56E-6B05-7F7B-705C-16C3D50C620F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59" creationId="{255750DB-39D4-0191-3F3F-1E6CD4BBAAAA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0" creationId="{5FBED233-FB7D-31E3-A1F0-2FFE1FF23875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1" creationId="{01ADEE8B-E8CB-E052-3E97-8903359AE006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2" creationId="{8305AE4D-C940-F606-8EEF-C3A2886AE28E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3" creationId="{2A1CF5AA-F860-DDD3-69BB-DFED6E2836CC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4" creationId="{6E82DF55-D398-A7B6-46F9-EB4C151ABAE8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5" creationId="{7CC4BA1E-9986-B28C-3101-8428BA7B1E96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6" creationId="{1AAABD41-1D36-2095-8C76-55602C21A9AF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7" creationId="{F0D60CD3-24B8-ADDB-0B52-DDB469291ACC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8" creationId="{A851E6E5-1F2A-8D05-7AD5-4294414F78DA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69" creationId="{1B0D6DF8-7969-6E53-5269-0E373C2311E6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0" creationId="{332E4D85-0344-CB46-ED76-6E185CB58F68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1" creationId="{C126ECD1-4793-F630-12A5-5791FB53277F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2" creationId="{0D3B51E3-3145-BAE6-E15C-F7C1170C89BD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3" creationId="{CFFB857E-187D-3EC4-01B3-C120E6E6D683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4" creationId="{00960042-A0C0-DD02-A4BF-ED51DF41B817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5" creationId="{DDE8FB9C-7CA6-EC31-E3C0-1FB9B35BF628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6" creationId="{B8042A05-9A53-A8D9-19CF-A50D34384D33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7" creationId="{2CA28388-7F92-44C7-86F7-E88E7F2EFDF8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8" creationId="{B36B001B-DD9F-E33B-CB31-92CBD75A58D9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79" creationId="{047ADF60-B233-DF28-1857-B1A1BA6A353F}"/>
            </ac:spMkLst>
          </pc:spChg>
          <pc:spChg chg="mod">
            <ac:chgData name="Oleh Liubchenko" userId="eb0c886104ccbe78" providerId="LiveId" clId="{BF4FE9E3-00FD-4599-AF41-1014F585D27A}" dt="2023-05-25T19:13:32.812" v="62"/>
            <ac:spMkLst>
              <pc:docMk/>
              <pc:sldMasterMk cId="2148982788" sldId="2147483648"/>
              <pc:sldLayoutMk cId="256806461" sldId="2147483649"/>
              <ac:spMk id="180" creationId="{799B223B-08FB-9A57-AD86-096EE012243E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2" creationId="{206BF75D-6C0D-B25C-DF99-8894D8D20C83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3" creationId="{C16F800A-9B59-B082-0285-5524BBEE9B16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4" creationId="{8896B1FF-6C21-D66F-EF5F-01A15E330207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5" creationId="{E326D01A-3C6B-7E3F-E2C2-C2E9077F259D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6" creationId="{8E215484-E843-3B46-EE2A-6CFCBABBEE36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7" creationId="{A91A0F8E-B961-C587-44C3-BA3B2F9EAB3F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8" creationId="{6AA7CF0A-CA99-6C60-F1D1-4B556A09FF71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89" creationId="{AC76B3D3-1F6B-33EC-FA5B-DAF399F99FAC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0" creationId="{AF538F03-8D34-21F1-F58A-0D7F7602C679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1" creationId="{0EA7CA3E-077B-D634-D72A-29E06F113FAC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2" creationId="{1742686F-146B-3D6C-C55A-51668209E083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3" creationId="{F5003FE9-4758-21F9-ED60-E3903FE91B22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4" creationId="{24B32436-0BF9-6985-8EA6-739ABF72662D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5" creationId="{D47A0737-F21F-5403-42B3-4D836F197BC3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6" creationId="{E160A538-4B70-9476-E101-96D0DCF9CCB4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7" creationId="{2E2D3BC2-DAB8-CF03-B8B9-881DDA58AD35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8" creationId="{497E2C90-E024-C075-B11D-A672C5D57DCA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199" creationId="{0F36E66F-6B5B-67FF-A47E-BFF7E6E92B2B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0" creationId="{070A9BED-F550-0985-44D9-7C925B949141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1" creationId="{0D7AABB9-9B8D-7659-6D24-4DCB2363DC7B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2" creationId="{54FE0421-EF6F-704A-D72C-980E9BF2FDB6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3" creationId="{32256108-DFEB-91E4-42DA-229FB9BCAE98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4" creationId="{ABF6EE88-ADCB-8173-12C2-F26FCD38D2E9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5" creationId="{9FA6570C-C8FB-D37B-E455-900B506650F9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6" creationId="{CD7C179D-E880-94B3-ACEE-DA1EA8CB0DB0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7" creationId="{B3375445-1094-7A4A-0A4F-A35522BD62A5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8" creationId="{5DF6EC75-8917-DF07-515E-3228B23EFA71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09" creationId="{869BC331-52B0-098D-EE96-29A9B35DB6BE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0" creationId="{CD43A359-64CB-6EAD-6165-323EA20251B2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1" creationId="{6B6CE458-A0F4-83B1-DA7D-56EDA01B98B8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2" creationId="{55AEA114-5C2E-B705-7C52-072AAB2D9FAB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3" creationId="{725D66FB-4ADF-A1E9-4362-9D9677B6A2D8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4" creationId="{55321912-E874-6B98-96B4-8515C811F454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5" creationId="{4FE1BA23-743A-DA04-D7CB-A952A5CA7827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6" creationId="{1066520A-38C0-65C0-0EE2-AF119590FDF2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7" creationId="{224237B6-E3A0-E623-CE45-66E1B43694AE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8" creationId="{01E37E1D-21A3-14D6-9918-AB7A1D5D4D2A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19" creationId="{606C5FD6-79A9-1400-DE4E-708F04A2CD71}"/>
            </ac:spMkLst>
          </pc:spChg>
          <pc:spChg chg="mod">
            <ac:chgData name="Oleh Liubchenko" userId="eb0c886104ccbe78" providerId="LiveId" clId="{BF4FE9E3-00FD-4599-AF41-1014F585D27A}" dt="2023-05-25T19:13:32.885" v="63"/>
            <ac:spMkLst>
              <pc:docMk/>
              <pc:sldMasterMk cId="2148982788" sldId="2147483648"/>
              <pc:sldLayoutMk cId="256806461" sldId="2147483649"/>
              <ac:spMk id="220" creationId="{BEC9EDCE-B448-BEE9-2FEE-EF938A2720CD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2" creationId="{8D8FE1A9-9201-3C97-34AF-5EFC30D38377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3" creationId="{3E78A286-74B7-1FA9-DD68-5E933D6E4876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4" creationId="{42506CC9-1450-712B-D8EE-3DB21D369EAF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5" creationId="{49C92D7D-E6DA-6F25-56FD-F7A46FD4ABD8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6" creationId="{C99A1DF4-82EE-40A9-1D0D-AD6FD0A931CE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7" creationId="{215DA513-519B-7777-775E-D31F870A80A1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8" creationId="{9A8CC001-251F-39EF-40A2-7A9E693E9A36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29" creationId="{4F4BD231-8DF0-C674-EC2B-D603622CA8F2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0" creationId="{251D1763-9324-DD70-324A-34660413B40C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1" creationId="{7F2B517C-34AA-69FF-9637-89B8E4A2C2FA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2" creationId="{0B64A3F1-32D2-DBAD-A99B-121A258995E2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3" creationId="{B3066836-3CA1-12D0-4A38-69AB75659B61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4" creationId="{EB35469B-E481-D864-1BB9-695B289439C8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5" creationId="{B8E32D77-A13E-1B2A-86D3-6BB1435F0F5C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6" creationId="{CDB39246-30CE-54B3-E31F-78101881ACE0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7" creationId="{1226A563-8B07-339D-94A2-284947C5897B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8" creationId="{5850A0A7-6EEB-2570-EB8A-8486535A4973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39" creationId="{8355E280-C0EB-A60D-F53B-25CBFE5A5DA2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0" creationId="{9D3C57DF-6D24-5129-D8C9-B1A97C36FFE6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1" creationId="{90E0DA46-B9C6-CC46-2E2C-E235004660AC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2" creationId="{D989CDE4-C450-5A47-BAC3-EE174B11C333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3" creationId="{1016CF46-9781-5AC5-626B-CB4FC4FCE468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4" creationId="{D4D32216-AB02-DD2F-4869-CA07D86351FE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5" creationId="{F02DE010-3B72-2F00-B639-2CBB4D4A9745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6" creationId="{AA5245FE-E0F0-6427-3E93-78E6F9C52E31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7" creationId="{58EEEDA8-BEBA-6F7E-BE05-B46F0559A5F0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8" creationId="{824B3689-50BC-C465-0E46-F9366DBD65D1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49" creationId="{AD52B352-5600-3CFB-9BE4-4CF0F5BDA33B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50" creationId="{AA5B8309-B14A-1D79-03F7-008D91AC0FEA}"/>
            </ac:spMkLst>
          </pc:spChg>
          <pc:spChg chg="mod">
            <ac:chgData name="Oleh Liubchenko" userId="eb0c886104ccbe78" providerId="LiveId" clId="{BF4FE9E3-00FD-4599-AF41-1014F585D27A}" dt="2023-05-25T19:13:38.859" v="65"/>
            <ac:spMkLst>
              <pc:docMk/>
              <pc:sldMasterMk cId="2148982788" sldId="2147483648"/>
              <pc:sldLayoutMk cId="256806461" sldId="2147483649"/>
              <ac:spMk id="251" creationId="{2C9F1CEC-FBA5-7D58-219E-970DF528AFC1}"/>
            </ac:spMkLst>
          </pc:spChg>
          <pc:grpChg chg="add del mod">
            <ac:chgData name="Oleh Liubchenko" userId="eb0c886104ccbe78" providerId="LiveId" clId="{BF4FE9E3-00FD-4599-AF41-1014F585D27A}" dt="2023-05-25T19:13:22.633" v="58" actId="478"/>
            <ac:grpSpMkLst>
              <pc:docMk/>
              <pc:sldMasterMk cId="2148982788" sldId="2147483648"/>
              <pc:sldLayoutMk cId="256806461" sldId="2147483649"/>
              <ac:grpSpMk id="7" creationId="{E8CFECAD-B4BB-0D8D-0EE5-DD3AE12ACB9D}"/>
            </ac:grpSpMkLst>
          </pc:grpChg>
          <pc:grpChg chg="add mod">
            <ac:chgData name="Oleh Liubchenko" userId="eb0c886104ccbe78" providerId="LiveId" clId="{BF4FE9E3-00FD-4599-AF41-1014F585D27A}" dt="2023-05-25T19:13:15.545" v="57"/>
            <ac:grpSpMkLst>
              <pc:docMk/>
              <pc:sldMasterMk cId="2148982788" sldId="2147483648"/>
              <pc:sldLayoutMk cId="256806461" sldId="2147483649"/>
              <ac:grpSpMk id="42" creationId="{E2DB7ECB-03BD-F575-58C8-EA4112839B20}"/>
            </ac:grpSpMkLst>
          </pc:grpChg>
          <pc:grpChg chg="add mod">
            <ac:chgData name="Oleh Liubchenko" userId="eb0c886104ccbe78" providerId="LiveId" clId="{BF4FE9E3-00FD-4599-AF41-1014F585D27A}" dt="2023-05-25T19:13:25.381" v="59"/>
            <ac:grpSpMkLst>
              <pc:docMk/>
              <pc:sldMasterMk cId="2148982788" sldId="2147483648"/>
              <pc:sldLayoutMk cId="256806461" sldId="2147483649"/>
              <ac:grpSpMk id="71" creationId="{5404300F-9B55-F86B-FA10-7DDC572DC044}"/>
            </ac:grpSpMkLst>
          </pc:grpChg>
          <pc:grpChg chg="add del mod">
            <ac:chgData name="Oleh Liubchenko" userId="eb0c886104ccbe78" providerId="LiveId" clId="{BF4FE9E3-00FD-4599-AF41-1014F585D27A}" dt="2023-05-25T19:13:29.233" v="61"/>
            <ac:grpSpMkLst>
              <pc:docMk/>
              <pc:sldMasterMk cId="2148982788" sldId="2147483648"/>
              <pc:sldLayoutMk cId="256806461" sldId="2147483649"/>
              <ac:grpSpMk id="106" creationId="{C84DE434-475A-FDFB-8C47-B9B653EDBADF}"/>
            </ac:grpSpMkLst>
          </pc:grpChg>
          <pc:grpChg chg="add mod">
            <ac:chgData name="Oleh Liubchenko" userId="eb0c886104ccbe78" providerId="LiveId" clId="{BF4FE9E3-00FD-4599-AF41-1014F585D27A}" dt="2023-05-25T19:13:32.812" v="62"/>
            <ac:grpSpMkLst>
              <pc:docMk/>
              <pc:sldMasterMk cId="2148982788" sldId="2147483648"/>
              <pc:sldLayoutMk cId="256806461" sldId="2147483649"/>
              <ac:grpSpMk id="141" creationId="{F4D8CD51-5090-E449-3C3C-9A9908817BD8}"/>
            </ac:grpSpMkLst>
          </pc:grpChg>
          <pc:grpChg chg="add del mod">
            <ac:chgData name="Oleh Liubchenko" userId="eb0c886104ccbe78" providerId="LiveId" clId="{BF4FE9E3-00FD-4599-AF41-1014F585D27A}" dt="2023-05-25T19:13:34.154" v="64"/>
            <ac:grpSpMkLst>
              <pc:docMk/>
              <pc:sldMasterMk cId="2148982788" sldId="2147483648"/>
              <pc:sldLayoutMk cId="256806461" sldId="2147483649"/>
              <ac:grpSpMk id="181" creationId="{45CEEE86-9BCC-AD03-7EB5-BE344CBB2256}"/>
            </ac:grpSpMkLst>
          </pc:grpChg>
          <pc:grpChg chg="add mod">
            <ac:chgData name="Oleh Liubchenko" userId="eb0c886104ccbe78" providerId="LiveId" clId="{BF4FE9E3-00FD-4599-AF41-1014F585D27A}" dt="2023-05-25T19:13:38.859" v="65"/>
            <ac:grpSpMkLst>
              <pc:docMk/>
              <pc:sldMasterMk cId="2148982788" sldId="2147483648"/>
              <pc:sldLayoutMk cId="256806461" sldId="2147483649"/>
              <ac:grpSpMk id="221" creationId="{07C52B9C-F618-1797-8A64-A913AFD1B7D5}"/>
            </ac:grpSpMkLst>
          </pc:grpChg>
          <pc:picChg chg="add mod ord">
            <ac:chgData name="Oleh Liubchenko" userId="eb0c886104ccbe78" providerId="LiveId" clId="{BF4FE9E3-00FD-4599-AF41-1014F585D27A}" dt="2023-05-25T19:14:28.611" v="69" actId="1076"/>
            <ac:picMkLst>
              <pc:docMk/>
              <pc:sldMasterMk cId="2148982788" sldId="2147483648"/>
              <pc:sldLayoutMk cId="256806461" sldId="2147483649"/>
              <ac:picMk id="252" creationId="{709C90D3-C5C1-F16B-A233-D160F4644480}"/>
            </ac:picMkLst>
          </pc:picChg>
        </pc:sldLayoutChg>
        <pc:sldLayoutChg chg="addSp delSp modSp mod">
          <pc:chgData name="Oleh Liubchenko" userId="eb0c886104ccbe78" providerId="LiveId" clId="{BF4FE9E3-00FD-4599-AF41-1014F585D27A}" dt="2023-05-25T19:17:58.307" v="101" actId="1076"/>
          <pc:sldLayoutMkLst>
            <pc:docMk/>
            <pc:sldMasterMk cId="2148982788" sldId="2147483648"/>
            <pc:sldLayoutMk cId="743561211" sldId="2147483651"/>
          </pc:sldLayoutMkLst>
          <pc:spChg chg="mod ord">
            <ac:chgData name="Oleh Liubchenko" userId="eb0c886104ccbe78" providerId="LiveId" clId="{BF4FE9E3-00FD-4599-AF41-1014F585D27A}" dt="2023-05-25T19:17:58.307" v="101" actId="1076"/>
            <ac:spMkLst>
              <pc:docMk/>
              <pc:sldMasterMk cId="2148982788" sldId="2147483648"/>
              <pc:sldLayoutMk cId="743561211" sldId="2147483651"/>
              <ac:spMk id="2" creationId="{4B4D9F2A-95A8-E289-3151-592BC79D461C}"/>
            </ac:spMkLst>
          </pc:spChg>
          <pc:spChg chg="mod ord">
            <ac:chgData name="Oleh Liubchenko" userId="eb0c886104ccbe78" providerId="LiveId" clId="{BF4FE9E3-00FD-4599-AF41-1014F585D27A}" dt="2023-05-25T19:17:03.281" v="83" actId="14100"/>
            <ac:spMkLst>
              <pc:docMk/>
              <pc:sldMasterMk cId="2148982788" sldId="2147483648"/>
              <pc:sldLayoutMk cId="743561211" sldId="2147483651"/>
              <ac:spMk id="3" creationId="{3D905F3D-B370-8F99-F4D8-020F55D3408C}"/>
            </ac:spMkLst>
          </pc:spChg>
          <pc:spChg chg="del">
            <ac:chgData name="Oleh Liubchenko" userId="eb0c886104ccbe78" providerId="LiveId" clId="{BF4FE9E3-00FD-4599-AF41-1014F585D27A}" dt="2023-05-25T19:16:48.474" v="78" actId="478"/>
            <ac:spMkLst>
              <pc:docMk/>
              <pc:sldMasterMk cId="2148982788" sldId="2147483648"/>
              <pc:sldLayoutMk cId="743561211" sldId="2147483651"/>
              <ac:spMk id="4" creationId="{1C2ED238-929B-1D50-CE76-1177392F0624}"/>
            </ac:spMkLst>
          </pc:spChg>
          <pc:spChg chg="del">
            <ac:chgData name="Oleh Liubchenko" userId="eb0c886104ccbe78" providerId="LiveId" clId="{BF4FE9E3-00FD-4599-AF41-1014F585D27A}" dt="2023-05-25T19:16:49.521" v="79" actId="478"/>
            <ac:spMkLst>
              <pc:docMk/>
              <pc:sldMasterMk cId="2148982788" sldId="2147483648"/>
              <pc:sldLayoutMk cId="743561211" sldId="2147483651"/>
              <ac:spMk id="5" creationId="{96392970-598A-9CF7-F365-13E0FF3F1817}"/>
            </ac:spMkLst>
          </pc:spChg>
          <pc:spChg chg="add mod">
            <ac:chgData name="Oleh Liubchenko" userId="eb0c886104ccbe78" providerId="LiveId" clId="{BF4FE9E3-00FD-4599-AF41-1014F585D27A}" dt="2023-05-25T19:16:44.387" v="77"/>
            <ac:spMkLst>
              <pc:docMk/>
              <pc:sldMasterMk cId="2148982788" sldId="2147483648"/>
              <pc:sldLayoutMk cId="743561211" sldId="2147483651"/>
              <ac:spMk id="7" creationId="{06124212-80BC-3D8A-2F5A-8F7283509CD4}"/>
            </ac:spMkLst>
          </pc:spChg>
          <pc:spChg chg="mod">
            <ac:chgData name="Oleh Liubchenko" userId="eb0c886104ccbe78" providerId="LiveId" clId="{BF4FE9E3-00FD-4599-AF41-1014F585D27A}" dt="2023-05-25T19:17:10.658" v="84"/>
            <ac:spMkLst>
              <pc:docMk/>
              <pc:sldMasterMk cId="2148982788" sldId="2147483648"/>
              <pc:sldLayoutMk cId="743561211" sldId="2147483651"/>
              <ac:spMk id="9" creationId="{A4275FCB-2435-5578-CEC0-30C1E7CB4948}"/>
            </ac:spMkLst>
          </pc:spChg>
          <pc:spChg chg="mod">
            <ac:chgData name="Oleh Liubchenko" userId="eb0c886104ccbe78" providerId="LiveId" clId="{BF4FE9E3-00FD-4599-AF41-1014F585D27A}" dt="2023-05-25T19:17:10.658" v="84"/>
            <ac:spMkLst>
              <pc:docMk/>
              <pc:sldMasterMk cId="2148982788" sldId="2147483648"/>
              <pc:sldLayoutMk cId="743561211" sldId="2147483651"/>
              <ac:spMk id="10" creationId="{ADEEBB4E-0E31-A39A-9C6F-F692A9EF9214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2" creationId="{44E13D75-5C18-2ABB-5102-C302CEB21CB9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3" creationId="{DF06E690-73A6-1469-54C8-9DE970456A08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4" creationId="{9BAECF76-9DC6-A29A-95F2-2AFDE5C63253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5" creationId="{075C380D-A8F9-22A6-2931-6251DC257C9C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6" creationId="{FC42BB38-A9AA-18BA-FF5F-1282783DF3F3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7" creationId="{CD3B057B-0B53-6EB1-01DC-23A0FF30D1EA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8" creationId="{9865095F-800A-9F11-AF44-89486263CB6E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19" creationId="{3C4ACD2D-1E6E-F41E-0F42-7B0DE76D9543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0" creationId="{84B1C866-7A37-90CD-2C02-8F8A58BB6849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1" creationId="{464B7FE4-D359-08D1-D19D-402249D8E8B4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2" creationId="{ABC3D43E-C4FB-CE0F-3635-23B40E8066CE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3" creationId="{7FCDA0D7-EB19-62F0-8E5A-A03C9AA50290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4" creationId="{4587114C-D2F8-D1E5-DA13-F71FD6556D7F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5" creationId="{5A6C6664-B5C2-DDA2-62FC-FDF7523C7049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6" creationId="{B5CBE19B-95B7-1C42-96B6-48EA11A00E97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7" creationId="{A8E3F723-7E98-FBD6-C9F1-7F95F30D997B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8" creationId="{BE2F2833-BBC2-9EC5-43EF-BA5B4033A072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29" creationId="{33623C1D-9932-97CA-8BBE-EEB134625007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0" creationId="{3CEBCB0D-5866-18A4-92AF-998B474D46FC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1" creationId="{3B6858BE-73FE-EAC1-C2ED-2C6212086A71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2" creationId="{87A3F8C7-21B1-797C-DEC8-1F3CE889AC7F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3" creationId="{B4D3D684-D052-E106-E240-57DAEF772E89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4" creationId="{2C75F633-5E32-6826-CF8B-BC17CDD93F7D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5" creationId="{564A0F5E-4B0B-5395-4E2F-40B3E44851B2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6" creationId="{0E9435A4-5D01-4B74-E307-D6EDF60EDC9C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7" creationId="{F918B1C3-B602-657F-059A-345D6DB90625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8" creationId="{135D31FD-E19A-C57F-1D2C-4E6C3224B28A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39" creationId="{CBF67E63-0315-1956-2BDB-B9E8E3E941BB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0" creationId="{50ADBA9F-662C-6346-9FA4-8DF66B5731AA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1" creationId="{F8C1B336-3A25-D7FB-FA67-4C87DC77AC28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2" creationId="{903802A6-0F73-9861-7386-6027B032B073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3" creationId="{95EB9BC9-2BE8-31A1-C02A-79455EBC8753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4" creationId="{845F547F-DDE3-B63A-76A5-3DE147C885EF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5" creationId="{7EF9FFFD-7EF7-79E7-5D44-A4B318973263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6" creationId="{F2C31F3E-14F4-7ECF-8C0C-C835F5A76BB4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7" creationId="{4110DA70-6288-212D-E96D-8F82390D994D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8" creationId="{60503A9E-94A7-D47D-95B9-92A34A27288F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49" creationId="{DCB20BF2-5C17-287D-32C9-56954A9EF195}"/>
            </ac:spMkLst>
          </pc:spChg>
          <pc:spChg chg="mod">
            <ac:chgData name="Oleh Liubchenko" userId="eb0c886104ccbe78" providerId="LiveId" clId="{BF4FE9E3-00FD-4599-AF41-1014F585D27A}" dt="2023-05-25T19:17:26.131" v="86"/>
            <ac:spMkLst>
              <pc:docMk/>
              <pc:sldMasterMk cId="2148982788" sldId="2147483648"/>
              <pc:sldLayoutMk cId="743561211" sldId="2147483651"/>
              <ac:spMk id="50" creationId="{D26823EA-0970-9AF1-959A-244C802C1232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2" creationId="{17DCDBEC-7AD9-087D-5D62-CC73C7AF55CA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3" creationId="{02B7C3F1-A0D4-78D1-813E-FBB8D75B3CA7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4" creationId="{D3C61985-5342-A3A0-1631-91B598D77630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5" creationId="{F2BCC24F-E0AC-51B4-C187-3B6926E3247A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6" creationId="{899A8392-FF27-A481-6A06-6043B2660AF4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7" creationId="{29C5FA8D-ADD2-5B37-1681-FE217755170B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8" creationId="{0796CD83-7BD2-122F-32E6-46FC6C7CABC7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59" creationId="{8640ED63-A4EA-5733-086C-CF7799BFF9F3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0" creationId="{3A238C60-84FB-A715-6176-DECE908BF5A0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1" creationId="{E63E0077-A4C3-43AB-4997-7D406D2E9CB2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2" creationId="{DA764FA4-7291-DC46-2A90-A21D15E84A0E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3" creationId="{74D1207B-DD57-864F-727B-65B735D5A60D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4" creationId="{E369BF1B-2CC4-DEBF-EC03-5C02FBC5C59A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5" creationId="{FF162A29-3079-5C7D-79F8-9691A53B76F3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6" creationId="{1B180026-95E8-596A-D3C3-02F6398983CF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7" creationId="{F560EA62-96FE-2B6D-6F6B-B7CEFD65CC28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8" creationId="{A7D6A757-0FA5-456E-E3B6-82B481441BB1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69" creationId="{FCB7E4BD-3E57-8752-BA73-374C8225BE79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0" creationId="{81DC2496-7133-5787-9EA6-E09D3CA51826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1" creationId="{277BFEE8-6FA3-BC21-AB34-C71E2E88BD85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2" creationId="{BACC8B3A-174E-3FFA-6293-CAF88918D04D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3" creationId="{DDAD3F76-ABC9-CC8F-EF62-A053DD22D428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4" creationId="{06F0FD1B-BA53-C6D2-A4F8-EF9353FA74C5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5" creationId="{095D17AB-5547-42E6-8A85-ABEA0EFF2B1A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6" creationId="{344A8289-59A3-6D61-714B-9984379E7F56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7" creationId="{B9E9CE2B-393D-BE49-CCFC-10FE5D8E2DFC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8" creationId="{95EE212B-691E-B5EC-7E40-41B83E4A2DB7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79" creationId="{B093298A-56EB-F301-FFE4-DB0775789B4E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0" creationId="{6C005CBB-3813-55BA-49F3-8232FEC3562E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1" creationId="{BE88B6A5-AECE-EA0C-38ED-1356F3EA45D4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2" creationId="{3C08C1E9-E77B-7F5A-A2B5-50E15045E19A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3" creationId="{C41455C6-D618-5042-E772-E70DCD49EE60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4" creationId="{656628B6-DB1C-C0A5-9464-CA051CF37C1A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5" creationId="{9A5A0DE0-6215-41F7-4992-3B0D756D3492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6" creationId="{A6AE1355-758D-FD44-3BBE-9021C7650415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7" creationId="{1825CC9E-24C9-84B2-B41C-F6341438707D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8" creationId="{4A54AE50-5059-4012-FEB2-EAE9409FC2FB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89" creationId="{FC5465F9-26BB-F1A8-BC52-C2EB609A683D}"/>
            </ac:spMkLst>
          </pc:spChg>
          <pc:spChg chg="mod">
            <ac:chgData name="Oleh Liubchenko" userId="eb0c886104ccbe78" providerId="LiveId" clId="{BF4FE9E3-00FD-4599-AF41-1014F585D27A}" dt="2023-05-25T19:17:26.192" v="87"/>
            <ac:spMkLst>
              <pc:docMk/>
              <pc:sldMasterMk cId="2148982788" sldId="2147483648"/>
              <pc:sldLayoutMk cId="743561211" sldId="2147483651"/>
              <ac:spMk id="90" creationId="{502672AE-7356-9270-0779-F20620C92A1B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2" creationId="{CCB14B12-6C9B-E4AC-78FC-98E96DA5503A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3" creationId="{FDC17073-9035-DDB9-BC0A-67B0E9935584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4" creationId="{2ABB6C5D-A583-A364-D48B-3D3ECBC1C015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5" creationId="{6AEF43E6-5E26-CD24-B63A-E7B25FE3DE08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6" creationId="{8FDA506C-6D21-03CA-712A-C334BE7CD5A4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7" creationId="{7C5BD8AC-3FF2-B941-04CA-955EC02429FB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8" creationId="{B893000C-B5A2-6E8D-6DC0-0FF95BB6D55F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99" creationId="{490E1675-C107-D858-324A-0997A8F37D26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0" creationId="{C9F85AEB-FF19-7862-387F-CA675C90BA58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1" creationId="{CA232B19-B7E1-B357-90B6-0B8E9242D45C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2" creationId="{001C549F-0F26-1AB3-AC68-D614C9FF9E9C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3" creationId="{A22C5ACC-B177-8FA0-F056-360B44AAE297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4" creationId="{290F24A4-66AD-2D08-AC49-34ACF7910547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5" creationId="{10E30EA2-66DD-3FCB-104F-4019443C5951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6" creationId="{BA344F1D-BE25-7E83-1FB7-29527773906D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7" creationId="{5D5C6DF6-9E6C-F075-8FCF-85A1DB96B96A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8" creationId="{0AEDD113-E2B4-AA3F-A9C6-4D6727BDD4D6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09" creationId="{5A6EF908-7C93-B6E5-188F-F04CA264D3FC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0" creationId="{71D82B8A-7EF8-6293-C525-2DA172E977C9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1" creationId="{07E9E1A6-D057-D262-5D7D-E0CF44E07E8B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2" creationId="{2A4D6181-0257-C93C-5122-779DBDE5FD97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3" creationId="{2A6DE15D-5A3B-1181-FACB-18A09245A78B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4" creationId="{900D606C-3E68-F494-BB44-5FBE8520C573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5" creationId="{0F6AA0F5-4BE7-3DCF-A608-0C2F761E5585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6" creationId="{1CA1D61F-0FA7-3B27-CF05-B2A8B8F04875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7" creationId="{529FA46C-89DC-FACB-B450-6BE947AE0F0C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8" creationId="{9415D99E-64CA-0D3E-9CC5-E1EE3C003DB0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19" creationId="{670D8D15-E1BE-B8C4-E479-60F74D87F1AE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20" creationId="{12121862-062B-5C12-BA35-60612C557926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21" creationId="{6201CAB2-4AA1-1319-72DE-4BCBB7CEA0D2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22" creationId="{464D7B96-2405-1F69-45F6-C29CBB00EF07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23" creationId="{1B474B82-C321-7BDC-D6F1-12DAF9B674FF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24" creationId="{F40CE337-0C3E-076D-A00C-1FC1184429A5}"/>
            </ac:spMkLst>
          </pc:spChg>
          <pc:spChg chg="mod">
            <ac:chgData name="Oleh Liubchenko" userId="eb0c886104ccbe78" providerId="LiveId" clId="{BF4FE9E3-00FD-4599-AF41-1014F585D27A}" dt="2023-05-25T19:17:35" v="89"/>
            <ac:spMkLst>
              <pc:docMk/>
              <pc:sldMasterMk cId="2148982788" sldId="2147483648"/>
              <pc:sldLayoutMk cId="743561211" sldId="2147483651"/>
              <ac:spMk id="125" creationId="{105385C2-ACE7-6994-7A74-944BDF56D5CA}"/>
            </ac:spMkLst>
          </pc:spChg>
          <pc:grpChg chg="add mod">
            <ac:chgData name="Oleh Liubchenko" userId="eb0c886104ccbe78" providerId="LiveId" clId="{BF4FE9E3-00FD-4599-AF41-1014F585D27A}" dt="2023-05-25T19:17:22.651" v="85" actId="1076"/>
            <ac:grpSpMkLst>
              <pc:docMk/>
              <pc:sldMasterMk cId="2148982788" sldId="2147483648"/>
              <pc:sldLayoutMk cId="743561211" sldId="2147483651"/>
              <ac:grpSpMk id="8" creationId="{3375B3C1-4B3F-E2EF-82C1-CA2B321006B9}"/>
            </ac:grpSpMkLst>
          </pc:grpChg>
          <pc:grpChg chg="add mod">
            <ac:chgData name="Oleh Liubchenko" userId="eb0c886104ccbe78" providerId="LiveId" clId="{BF4FE9E3-00FD-4599-AF41-1014F585D27A}" dt="2023-05-25T19:17:26.131" v="86"/>
            <ac:grpSpMkLst>
              <pc:docMk/>
              <pc:sldMasterMk cId="2148982788" sldId="2147483648"/>
              <pc:sldLayoutMk cId="743561211" sldId="2147483651"/>
              <ac:grpSpMk id="11" creationId="{69688D4B-EB04-E4CE-B7BC-8948E88EF8CF}"/>
            </ac:grpSpMkLst>
          </pc:grpChg>
          <pc:grpChg chg="add del mod">
            <ac:chgData name="Oleh Liubchenko" userId="eb0c886104ccbe78" providerId="LiveId" clId="{BF4FE9E3-00FD-4599-AF41-1014F585D27A}" dt="2023-05-25T19:17:27.522" v="88"/>
            <ac:grpSpMkLst>
              <pc:docMk/>
              <pc:sldMasterMk cId="2148982788" sldId="2147483648"/>
              <pc:sldLayoutMk cId="743561211" sldId="2147483651"/>
              <ac:grpSpMk id="51" creationId="{4EFC43C8-C45F-75BA-91CF-2783479A733B}"/>
            </ac:grpSpMkLst>
          </pc:grpChg>
          <pc:grpChg chg="add mod">
            <ac:chgData name="Oleh Liubchenko" userId="eb0c886104ccbe78" providerId="LiveId" clId="{BF4FE9E3-00FD-4599-AF41-1014F585D27A}" dt="2023-05-25T19:17:41.154" v="91" actId="1076"/>
            <ac:grpSpMkLst>
              <pc:docMk/>
              <pc:sldMasterMk cId="2148982788" sldId="2147483648"/>
              <pc:sldLayoutMk cId="743561211" sldId="2147483651"/>
              <ac:grpSpMk id="91" creationId="{DB3D3044-5573-C4C4-D19C-B7BDED6E8725}"/>
            </ac:grpSpMkLst>
          </pc:grpChg>
        </pc:sldLayoutChg>
        <pc:sldLayoutChg chg="addSp delSp mod">
          <pc:chgData name="Oleh Liubchenko" userId="eb0c886104ccbe78" providerId="LiveId" clId="{BF4FE9E3-00FD-4599-AF41-1014F585D27A}" dt="2023-05-25T20:10:02.161" v="519" actId="478"/>
          <pc:sldLayoutMkLst>
            <pc:docMk/>
            <pc:sldMasterMk cId="2148982788" sldId="2147483648"/>
            <pc:sldLayoutMk cId="1082230893" sldId="2147483655"/>
          </pc:sldLayoutMkLst>
          <pc:spChg chg="add del">
            <ac:chgData name="Oleh Liubchenko" userId="eb0c886104ccbe78" providerId="LiveId" clId="{BF4FE9E3-00FD-4599-AF41-1014F585D27A}" dt="2023-05-25T20:10:02.161" v="519" actId="478"/>
            <ac:spMkLst>
              <pc:docMk/>
              <pc:sldMasterMk cId="2148982788" sldId="2147483648"/>
              <pc:sldLayoutMk cId="1082230893" sldId="2147483655"/>
              <ac:spMk id="4" creationId="{D40A3708-5E85-DB89-CA41-78D4952EF4E5}"/>
            </ac:spMkLst>
          </pc:spChg>
        </pc:sldLayoutChg>
        <pc:sldLayoutChg chg="addSp modSp mod setBg">
          <pc:chgData name="Oleh Liubchenko" userId="eb0c886104ccbe78" providerId="LiveId" clId="{BF4FE9E3-00FD-4599-AF41-1014F585D27A}" dt="2023-05-25T19:43:11.325" v="256"/>
          <pc:sldLayoutMkLst>
            <pc:docMk/>
            <pc:sldMasterMk cId="2148982788" sldId="2147483648"/>
            <pc:sldLayoutMk cId="217228595" sldId="2147483656"/>
          </pc:sldLayoutMkLst>
          <pc:spChg chg="mod ord">
            <ac:chgData name="Oleh Liubchenko" userId="eb0c886104ccbe78" providerId="LiveId" clId="{BF4FE9E3-00FD-4599-AF41-1014F585D27A}" dt="2023-05-25T19:42:08.069" v="246" actId="14100"/>
            <ac:spMkLst>
              <pc:docMk/>
              <pc:sldMasterMk cId="2148982788" sldId="2147483648"/>
              <pc:sldLayoutMk cId="217228595" sldId="2147483656"/>
              <ac:spMk id="2" creationId="{D619C34E-75AB-7AB6-1FEA-F477A58305D0}"/>
            </ac:spMkLst>
          </pc:spChg>
          <pc:spChg chg="mod">
            <ac:chgData name="Oleh Liubchenko" userId="eb0c886104ccbe78" providerId="LiveId" clId="{BF4FE9E3-00FD-4599-AF41-1014F585D27A}" dt="2023-05-25T19:42:17.591" v="250" actId="14100"/>
            <ac:spMkLst>
              <pc:docMk/>
              <pc:sldMasterMk cId="2148982788" sldId="2147483648"/>
              <pc:sldLayoutMk cId="217228595" sldId="2147483656"/>
              <ac:spMk id="3" creationId="{1BA48BAF-5945-2E44-79DE-821DB6A8D9ED}"/>
            </ac:spMkLst>
          </pc:spChg>
          <pc:spChg chg="add mod">
            <ac:chgData name="Oleh Liubchenko" userId="eb0c886104ccbe78" providerId="LiveId" clId="{BF4FE9E3-00FD-4599-AF41-1014F585D27A}" dt="2023-05-25T19:41:52.185" v="239"/>
            <ac:spMkLst>
              <pc:docMk/>
              <pc:sldMasterMk cId="2148982788" sldId="2147483648"/>
              <pc:sldLayoutMk cId="217228595" sldId="2147483656"/>
              <ac:spMk id="8" creationId="{47363F47-6AC8-C05C-7E69-FFF5F8BB2C88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0" creationId="{87610A10-80D6-BE8D-6C39-A55C9B3C0FE9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1" creationId="{59CA7251-2142-1CFC-8EBA-1E04B6BCC8DE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2" creationId="{1912A0FF-B9E9-AA04-B2CC-972C7D03B698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3" creationId="{6AE3A656-3108-0E17-B200-0ABBC7FD76A3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4" creationId="{48238D31-3DA9-AD2A-F46B-C9DDE04025AD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5" creationId="{E7D39FCA-96D0-EE16-24F6-F7A7042310DB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6" creationId="{A0546E8E-518D-C931-DE7C-2D360065B87E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7" creationId="{78138E78-9AB7-F35C-D045-0EB28BF04E35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8" creationId="{986244EE-2217-E2F9-0295-8356472DD3AA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19" creationId="{DE10D790-1617-D87C-38B1-D6B1D7EB9F26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0" creationId="{DE84EEB9-7B87-ABDA-0268-759293D55798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1" creationId="{27DAD046-58F2-0CEE-DF59-44E3A1C846FC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2" creationId="{F4AEC7D4-E4BD-F112-B360-9AA28524E3C1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3" creationId="{9353EBA5-5819-D46A-452E-0CC663AFEA46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4" creationId="{5C0860B2-A827-7DF0-CDB4-EBC68E054FA7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5" creationId="{06FFD6B1-5BA3-A328-2E93-AB3D4BDBB272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6" creationId="{3EA37372-730D-3732-5F42-9ECA1A88FDA4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7" creationId="{8930579F-6C0C-4824-A4B8-5046B59E20D5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8" creationId="{0B023803-1CDF-A513-C379-558A42987181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29" creationId="{B48D7D47-E0A3-2627-95FA-92EBAF692DD1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0" creationId="{A1C16DA5-E8F4-88FB-5D99-D50475EC29D0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1" creationId="{15B2D6A6-9009-D2A5-7346-16F684AE69BD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2" creationId="{3D29E916-330B-612E-DC38-A3F1A4C28A47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3" creationId="{F16BBC94-A4D2-7C6A-65D2-BD24FCEB552E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4" creationId="{E5224F78-0DF4-5C32-C957-B8C6066CF286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5" creationId="{DD5FDE0B-5AE6-B0C3-4EA1-FEE70B28688D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6" creationId="{27CE3722-69EF-DCEB-5581-80E0D868ECE0}"/>
            </ac:spMkLst>
          </pc:spChg>
          <pc:spChg chg="mod">
            <ac:chgData name="Oleh Liubchenko" userId="eb0c886104ccbe78" providerId="LiveId" clId="{BF4FE9E3-00FD-4599-AF41-1014F585D27A}" dt="2023-05-25T19:42:26.528" v="252"/>
            <ac:spMkLst>
              <pc:docMk/>
              <pc:sldMasterMk cId="2148982788" sldId="2147483648"/>
              <pc:sldLayoutMk cId="217228595" sldId="2147483656"/>
              <ac:spMk id="37" creationId="{49475D9A-ADE3-FAAE-51CC-C300F812321A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39" creationId="{7EE994ED-AB73-FFAE-96A8-CE7557254E21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0" creationId="{D213AEDD-4FA4-E050-2D03-9DC0C97D52AF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1" creationId="{0B962221-E9FF-3B21-5337-A663731E1B0F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2" creationId="{9A9173E3-0900-DAF2-DB0D-031BF7A425C2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3" creationId="{E87C69D2-45ED-D220-2343-E9549A17CF96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4" creationId="{9F27C942-0AC6-CACA-E2D6-A56D45EDBE5C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5" creationId="{F3958255-14A3-C9E0-3946-A80D405436AB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6" creationId="{25AFF87C-54BA-7449-E64C-DB0C5FDA00BA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7" creationId="{9A28DDD0-C3CB-D23C-E383-7C84293F8C50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8" creationId="{0E478041-CE9A-4755-FE40-3CDF9DE99493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49" creationId="{896D3135-F137-BC55-F8DD-32F0A8E51A3D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0" creationId="{35275421-673A-B654-B9D0-D2E8EC83FE20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1" creationId="{0642E2D7-94D7-26B9-A6CF-653B69698BD2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2" creationId="{743C3DC3-14C6-D584-B78F-2566148469A9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3" creationId="{95B03482-C968-0102-35B8-701845861FF7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4" creationId="{19265496-2223-EF2E-8BED-2AF71E08DE21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5" creationId="{8D918D90-F3F2-61AA-DAE5-4598EA7F8F58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6" creationId="{D720CC4A-1090-C89B-FAB9-C2EA13B27B84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7" creationId="{833258C7-F1D2-078D-AD1F-6B2701142986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8" creationId="{7855ED10-57E8-BF6E-7FFA-22BD08BE87FE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59" creationId="{3CABFBD4-FBF8-A7A1-2151-9D9F19DB2EEA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0" creationId="{871D73CE-2CC5-54FE-15FB-F60BA4594008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1" creationId="{632D9681-31E0-3E29-7161-706888CAC4DE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2" creationId="{8D900958-56F3-AFE1-E766-B0410D23E4A5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3" creationId="{892DE639-3302-96A6-ADE9-5AA6C19C5AB3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4" creationId="{9555BF62-3661-E4EB-C451-CF98DF632416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5" creationId="{BFFB76B1-F9F9-6040-A24E-900858CBD77A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6" creationId="{F5136D26-ED48-55DC-C372-4A19626DE906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7" creationId="{FD39F70A-C3CA-3814-7F32-BC18B7B728E7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8" creationId="{0B91D7BD-1332-C5E2-6E5A-D6FAE50CE69E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69" creationId="{8FB5E3E8-29F1-B64D-DD0D-3D09750B1D5E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70" creationId="{F1128CF2-2F18-E456-D33B-A72E499855A4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71" creationId="{5E639FE2-884E-3699-5F8C-4E1CF143CE38}"/>
            </ac:spMkLst>
          </pc:spChg>
          <pc:spChg chg="mod">
            <ac:chgData name="Oleh Liubchenko" userId="eb0c886104ccbe78" providerId="LiveId" clId="{BF4FE9E3-00FD-4599-AF41-1014F585D27A}" dt="2023-05-25T19:42:29.097" v="253"/>
            <ac:spMkLst>
              <pc:docMk/>
              <pc:sldMasterMk cId="2148982788" sldId="2147483648"/>
              <pc:sldLayoutMk cId="217228595" sldId="2147483656"/>
              <ac:spMk id="72" creationId="{F2060C94-84FC-DD9C-4305-59F658658DB0}"/>
            </ac:spMkLst>
          </pc:spChg>
          <pc:grpChg chg="add mod">
            <ac:chgData name="Oleh Liubchenko" userId="eb0c886104ccbe78" providerId="LiveId" clId="{BF4FE9E3-00FD-4599-AF41-1014F585D27A}" dt="2023-05-25T19:42:26.528" v="252"/>
            <ac:grpSpMkLst>
              <pc:docMk/>
              <pc:sldMasterMk cId="2148982788" sldId="2147483648"/>
              <pc:sldLayoutMk cId="217228595" sldId="2147483656"/>
              <ac:grpSpMk id="9" creationId="{2F72FF7F-410D-A02F-E86C-48CBE9721E49}"/>
            </ac:grpSpMkLst>
          </pc:grpChg>
          <pc:grpChg chg="add mod ord">
            <ac:chgData name="Oleh Liubchenko" userId="eb0c886104ccbe78" providerId="LiveId" clId="{BF4FE9E3-00FD-4599-AF41-1014F585D27A}" dt="2023-05-25T19:42:32.941" v="255" actId="167"/>
            <ac:grpSpMkLst>
              <pc:docMk/>
              <pc:sldMasterMk cId="2148982788" sldId="2147483648"/>
              <pc:sldLayoutMk cId="217228595" sldId="2147483656"/>
              <ac:grpSpMk id="38" creationId="{8A08BF3E-720C-F393-5465-EB664D26CCB8}"/>
            </ac:grpSpMkLst>
          </pc:grpChg>
        </pc:sldLayoutChg>
        <pc:sldLayoutChg chg="new del mod">
          <pc:chgData name="Oleh Liubchenko" userId="eb0c886104ccbe78" providerId="LiveId" clId="{BF4FE9E3-00FD-4599-AF41-1014F585D27A}" dt="2023-05-25T19:10:37.460" v="43" actId="11236"/>
          <pc:sldLayoutMkLst>
            <pc:docMk/>
            <pc:sldMasterMk cId="2148982788" sldId="2147483648"/>
            <pc:sldLayoutMk cId="1574457475" sldId="2147483660"/>
          </pc:sldLayoutMkLst>
        </pc:sldLayoutChg>
        <pc:sldLayoutChg chg="addSp delSp modSp add mod modTransition setBg">
          <pc:chgData name="Oleh Liubchenko" userId="eb0c886104ccbe78" providerId="LiveId" clId="{BF4FE9E3-00FD-4599-AF41-1014F585D27A}" dt="2023-05-25T19:51:46.696" v="282" actId="14100"/>
          <pc:sldLayoutMkLst>
            <pc:docMk/>
            <pc:sldMasterMk cId="2148982788" sldId="2147483648"/>
            <pc:sldLayoutMk cId="2174689444" sldId="2147483660"/>
          </pc:sldLayoutMkLst>
          <pc:spChg chg="mod ord">
            <ac:chgData name="Oleh Liubchenko" userId="eb0c886104ccbe78" providerId="LiveId" clId="{BF4FE9E3-00FD-4599-AF41-1014F585D27A}" dt="2023-05-25T19:51:46.696" v="282" actId="14100"/>
            <ac:spMkLst>
              <pc:docMk/>
              <pc:sldMasterMk cId="2148982788" sldId="2147483648"/>
              <pc:sldLayoutMk cId="2174689444" sldId="2147483660"/>
              <ac:spMk id="2" creationId="{F10FCC04-F6CF-4AC4-4A2C-84989A44E68E}"/>
            </ac:spMkLst>
          </pc:spChg>
          <pc:spChg chg="mod">
            <ac:chgData name="Oleh Liubchenko" userId="eb0c886104ccbe78" providerId="LiveId" clId="{BF4FE9E3-00FD-4599-AF41-1014F585D27A}" dt="2023-05-25T19:21:19.828" v="104" actId="14100"/>
            <ac:spMkLst>
              <pc:docMk/>
              <pc:sldMasterMk cId="2148982788" sldId="2147483648"/>
              <pc:sldLayoutMk cId="2174689444" sldId="2147483660"/>
              <ac:spMk id="3" creationId="{9AF6C2AE-1CA3-10BA-1713-2B38CC9BABA6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8" creationId="{F2A09EEF-BB6B-BD05-5BB6-8A4F7B55D3E2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9" creationId="{03BF3B7D-CDFD-9F89-5251-47077E4E591B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0" creationId="{BC8AD0E9-BE0D-4E2A-72ED-65D40920BEAD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1" creationId="{2490BC5F-DF10-109A-A4AC-7536530DA63F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2" creationId="{2AA3A5BA-1B7B-380A-2622-76A425AFF69C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3" creationId="{61798FE8-1295-1E63-430B-A45B545A28A3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4" creationId="{5B848012-E8AB-55A1-2DC8-6A3527124ADC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5" creationId="{FAF7EA4E-5CA1-7CE4-24DF-DEAAB9E6478D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6" creationId="{370E1902-0FDE-7A4D-BB5B-629CD1836864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7" creationId="{779E0C01-EDD0-6340-592D-46377A5F5629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8" creationId="{6567B9D3-6917-C422-A5E8-99E4DA8F955C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19" creationId="{A31B53B6-996B-196B-A946-157041541B6A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0" creationId="{11AC6705-A020-7CAE-5DD3-6BC62E69443F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1" creationId="{B5E3FF67-60D8-B2FC-82A2-9D6C976F968E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2" creationId="{ABCD29B7-8CF2-CAD2-1E95-E401955364A4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3" creationId="{8D7E5257-3FDB-89F4-2DAB-562105DDC2E4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4" creationId="{2E73F73F-8B5E-3984-2323-8E014C428FE1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5" creationId="{19A78632-7803-1890-33E0-E5A3400BD487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6" creationId="{DB062BF4-40A2-3D2F-65BE-BC8F7F835ECD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7" creationId="{821CDB19-8498-9AFF-FE6B-2E9746D8310C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8" creationId="{4F86FAAF-B4E8-F2CD-2AA8-5A82FF55C1B7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29" creationId="{44E64B5E-F884-31C5-895B-4FAEC9CB58D5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0" creationId="{D4F38351-E306-6F2E-711E-DFF195B515CC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1" creationId="{7E3DE3EB-E527-059A-AEF5-B64F921D7AAC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2" creationId="{14829887-1E84-0D9E-439B-2961353E0CF8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3" creationId="{9243FB63-14E6-8087-569D-47DFF5317F32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4" creationId="{E1BA6220-71EF-4E7A-17F0-68701DF14DDA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5" creationId="{12A4728D-DD06-490B-0138-0C9775169C95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6" creationId="{4ED5049F-3028-438E-578B-63450FF48D83}"/>
            </ac:spMkLst>
          </pc:spChg>
          <pc:spChg chg="mod">
            <ac:chgData name="Oleh Liubchenko" userId="eb0c886104ccbe78" providerId="LiveId" clId="{BF4FE9E3-00FD-4599-AF41-1014F585D27A}" dt="2023-05-25T19:21:26.331" v="105"/>
            <ac:spMkLst>
              <pc:docMk/>
              <pc:sldMasterMk cId="2148982788" sldId="2147483648"/>
              <pc:sldLayoutMk cId="2174689444" sldId="2147483660"/>
              <ac:spMk id="37" creationId="{7A62B06E-D5B7-E56A-A82C-33B933F09858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39" creationId="{2EC87E0A-DD76-D587-993F-F4E1240B1922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0" creationId="{5E4CFDB9-4BD3-4B73-2B25-85B13145C73B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1" creationId="{D2BB1356-04AA-A515-1A43-A49722C4D4F9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2" creationId="{27EE469E-DD81-7103-8A6A-FF63F13AAE97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3" creationId="{02CE447E-A6FE-6F7D-3293-63980EC9511E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4" creationId="{7AD10485-EFDC-860D-A3CB-212F566FD174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5" creationId="{151E42F5-85C3-F840-B043-C3FA11575BDD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6" creationId="{37B84211-74D2-6807-77BC-AFE7610C675E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7" creationId="{21E494E3-CA5A-D076-8C4B-578A4C2E9C68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8" creationId="{A67C6404-95F4-38D5-0626-27BECDD8C66B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49" creationId="{FA5980EE-0E5E-8154-4523-9A75B4D767A2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0" creationId="{748B6EDD-00D5-3E91-1CCE-1BAD1351D53D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1" creationId="{7469BA1C-845E-3614-A3A5-9A61F84B7AFF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2" creationId="{AAEA51A4-BC25-5D55-9ABA-5B8F74A347DE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3" creationId="{8621446C-651E-334D-6195-3543A92B6169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4" creationId="{A5127E7B-46E8-EEB3-C1C1-508F3C52CC69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5" creationId="{F72D26AC-953E-160F-5303-9181F1A00591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6" creationId="{62DCBE73-8B6E-202D-FE7E-AC53D02E45D8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7" creationId="{F8B9547B-D032-1F55-28BB-ABEF4957818A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8" creationId="{5029A8C0-BB24-C915-C20F-1ECE4A9BCFB2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59" creationId="{A33E4135-ED3E-41F9-CE30-ED8685A26B82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0" creationId="{20EAC52E-6D95-7B83-C9AD-1921225FBBDA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1" creationId="{36C6BB4B-EFD6-CCB5-849F-0603796E966A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2" creationId="{AD981C41-22F4-AB5C-A670-809A423AF1EC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3" creationId="{1D733A66-5E44-3309-2C2C-C72C891CD5D0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4" creationId="{D90D5B38-DE44-4AB8-6760-F2E431208BC3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5" creationId="{3745F743-16C3-AC01-BCD3-67635EB31222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6" creationId="{12E2AAAA-2E1F-B9C4-3E5E-54C0D4F33322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7" creationId="{FD5B2482-75AB-431C-15C8-1573A13FFB09}"/>
            </ac:spMkLst>
          </pc:spChg>
          <pc:spChg chg="mod">
            <ac:chgData name="Oleh Liubchenko" userId="eb0c886104ccbe78" providerId="LiveId" clId="{BF4FE9E3-00FD-4599-AF41-1014F585D27A}" dt="2023-05-25T19:21:26.409" v="106"/>
            <ac:spMkLst>
              <pc:docMk/>
              <pc:sldMasterMk cId="2148982788" sldId="2147483648"/>
              <pc:sldLayoutMk cId="2174689444" sldId="2147483660"/>
              <ac:spMk id="68" creationId="{195F6AE5-0A12-5F97-160D-A222225CE9F1}"/>
            </ac:spMkLst>
          </pc:spChg>
          <pc:spChg chg="add mod">
            <ac:chgData name="Oleh Liubchenko" userId="eb0c886104ccbe78" providerId="LiveId" clId="{BF4FE9E3-00FD-4599-AF41-1014F585D27A}" dt="2023-05-25T19:21:38.820" v="110" actId="1076"/>
            <ac:spMkLst>
              <pc:docMk/>
              <pc:sldMasterMk cId="2148982788" sldId="2147483648"/>
              <pc:sldLayoutMk cId="2174689444" sldId="2147483660"/>
              <ac:spMk id="69" creationId="{EE3B3733-8D60-F2E6-B5AE-7D93B816D773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1" creationId="{F1A13C34-EACC-EE4A-74A9-A206CADE70C8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2" creationId="{F3A6315C-1014-051A-0A30-70F2430B30AC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3" creationId="{7F8A743B-8E1A-224B-041E-599117B3CB12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4" creationId="{272894F7-9C8E-A0C7-794E-18C2B7B9931F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5" creationId="{2A00122C-B4CC-976C-5176-2200EB551B7D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6" creationId="{CD8E6D08-ED75-3446-C271-26FCDAAB6959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7" creationId="{3A6037AA-0609-FB54-FE07-4210F96C7C82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8" creationId="{DB3C753F-B3D6-EACE-CDC4-BA3BB41D3C40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79" creationId="{2FF7BA6F-DFB3-4952-E8E4-6EC448C9F3F6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0" creationId="{7EE15AEF-34A8-2AEE-82EC-AC5972AC566B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1" creationId="{B96C3112-5B0E-1480-6890-55C44AF1A36F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2" creationId="{7E8CD762-9091-75CA-169E-4564F06D95E6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3" creationId="{BFE63431-73A8-1AF0-5A9A-0146EA153C20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4" creationId="{E867D740-BECB-E9A3-4181-75B3045A4449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5" creationId="{CA1097FA-678B-1B81-8599-06D7B7567CB4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6" creationId="{1F300397-0AEE-0510-3F78-AA3E1547E416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7" creationId="{27CB03BC-62CD-C13E-DC3A-BFBE602BA08A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8" creationId="{E2D188BD-D4B3-89DB-5E72-3BD23593B56A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89" creationId="{31629A82-73D2-6456-712C-7DEC3A0B9A81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0" creationId="{B68220F2-FCDB-BFC9-C610-9F39FA6D36AE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1" creationId="{D77E0FC3-9EC5-82EB-19FC-19E39D53C8AC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2" creationId="{27E60A68-7EBB-0D0D-13F5-8F198406F3FC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3" creationId="{DA00E523-1EBD-2014-992D-111D0ED42414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4" creationId="{A6A66C5A-E576-1623-052E-82DD3EEF770E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5" creationId="{16E56A40-63D4-6C7F-A8D1-89C957BD26F1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6" creationId="{F30C2C6D-B8C6-4416-40AD-6513A416940D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7" creationId="{3DC60ADB-6DAD-EBE7-959B-1090ACDA6C2C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8" creationId="{6A0C9481-7FE9-38B5-A8DF-16E0493ACD4F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99" creationId="{E46DB88A-B5CE-A09A-1D00-5FDA4BEAA752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100" creationId="{DFC4BFAA-016A-4A3A-4D0F-8EA90F28FF73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101" creationId="{9F6872AE-534C-D410-4171-0F7350CE5129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102" creationId="{52EF9536-705A-8578-5902-D942B435166B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103" creationId="{2589C46F-95DD-3735-6FF7-F8D205A0DCF1}"/>
            </ac:spMkLst>
          </pc:spChg>
          <pc:spChg chg="mod">
            <ac:chgData name="Oleh Liubchenko" userId="eb0c886104ccbe78" providerId="LiveId" clId="{BF4FE9E3-00FD-4599-AF41-1014F585D27A}" dt="2023-05-25T19:22:03.603" v="117"/>
            <ac:spMkLst>
              <pc:docMk/>
              <pc:sldMasterMk cId="2148982788" sldId="2147483648"/>
              <pc:sldLayoutMk cId="2174689444" sldId="2147483660"/>
              <ac:spMk id="104" creationId="{FAAD1890-A525-E700-E8B3-FC1B43736B0C}"/>
            </ac:spMkLst>
          </pc:spChg>
          <pc:grpChg chg="add mod">
            <ac:chgData name="Oleh Liubchenko" userId="eb0c886104ccbe78" providerId="LiveId" clId="{BF4FE9E3-00FD-4599-AF41-1014F585D27A}" dt="2023-05-25T19:21:32.330" v="108" actId="1076"/>
            <ac:grpSpMkLst>
              <pc:docMk/>
              <pc:sldMasterMk cId="2148982788" sldId="2147483648"/>
              <pc:sldLayoutMk cId="2174689444" sldId="2147483660"/>
              <ac:grpSpMk id="7" creationId="{3E502C86-1936-DA97-6BA6-6EE3B74FA20B}"/>
            </ac:grpSpMkLst>
          </pc:grpChg>
          <pc:grpChg chg="add del mod">
            <ac:chgData name="Oleh Liubchenko" userId="eb0c886104ccbe78" providerId="LiveId" clId="{BF4FE9E3-00FD-4599-AF41-1014F585D27A}" dt="2023-05-25T19:21:27.961" v="107"/>
            <ac:grpSpMkLst>
              <pc:docMk/>
              <pc:sldMasterMk cId="2148982788" sldId="2147483648"/>
              <pc:sldLayoutMk cId="2174689444" sldId="2147483660"/>
              <ac:grpSpMk id="38" creationId="{F3EB48F8-BC69-A4FD-3C73-3D30E16F12E8}"/>
            </ac:grpSpMkLst>
          </pc:grpChg>
          <pc:grpChg chg="add mod ord">
            <ac:chgData name="Oleh Liubchenko" userId="eb0c886104ccbe78" providerId="LiveId" clId="{BF4FE9E3-00FD-4599-AF41-1014F585D27A}" dt="2023-05-25T19:22:20.961" v="120" actId="1076"/>
            <ac:grpSpMkLst>
              <pc:docMk/>
              <pc:sldMasterMk cId="2148982788" sldId="2147483648"/>
              <pc:sldLayoutMk cId="2174689444" sldId="2147483660"/>
              <ac:grpSpMk id="70" creationId="{0C8619EC-0FA2-9893-5C35-2B0CA7A8A4B8}"/>
            </ac:grpSpMkLst>
          </pc:grpChg>
        </pc:sldLayoutChg>
        <pc:sldLayoutChg chg="addSp delSp modSp add mod modTransition setBg">
          <pc:chgData name="Oleh Liubchenko" userId="eb0c886104ccbe78" providerId="LiveId" clId="{BF4FE9E3-00FD-4599-AF41-1014F585D27A}" dt="2023-05-25T19:51:54.361" v="284" actId="14100"/>
          <pc:sldLayoutMkLst>
            <pc:docMk/>
            <pc:sldMasterMk cId="2148982788" sldId="2147483648"/>
            <pc:sldLayoutMk cId="2843116621" sldId="2147483661"/>
          </pc:sldLayoutMkLst>
          <pc:spChg chg="mod ord">
            <ac:chgData name="Oleh Liubchenko" userId="eb0c886104ccbe78" providerId="LiveId" clId="{BF4FE9E3-00FD-4599-AF41-1014F585D27A}" dt="2023-05-25T19:51:54.361" v="284" actId="14100"/>
            <ac:spMkLst>
              <pc:docMk/>
              <pc:sldMasterMk cId="2148982788" sldId="2147483648"/>
              <pc:sldLayoutMk cId="2843116621" sldId="2147483661"/>
              <ac:spMk id="2" creationId="{F10FCC04-F6CF-4AC4-4A2C-84989A44E68E}"/>
            </ac:spMkLst>
          </pc:spChg>
          <pc:spChg chg="mod">
            <ac:chgData name="Oleh Liubchenko" userId="eb0c886104ccbe78" providerId="LiveId" clId="{BF4FE9E3-00FD-4599-AF41-1014F585D27A}" dt="2023-05-25T19:24:45.287" v="127" actId="1076"/>
            <ac:spMkLst>
              <pc:docMk/>
              <pc:sldMasterMk cId="2148982788" sldId="2147483648"/>
              <pc:sldLayoutMk cId="2843116621" sldId="2147483661"/>
              <ac:spMk id="3" creationId="{9AF6C2AE-1CA3-10BA-1713-2B38CC9BABA6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8" creationId="{A44BB011-9D58-5B55-F194-BA0E6A1BF93F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9" creationId="{72D13D6F-731A-B89A-4D3C-DD17625FC4B5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0" creationId="{3014FDCA-9389-B7F2-1218-C629E37BA2EB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1" creationId="{F4075E4F-0601-5F30-BCB3-9DEF107356FF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2" creationId="{6A3CE3F8-5F07-1E6F-734B-4E69FF20BBEC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3" creationId="{8FFEBEB7-477E-E7C2-7F17-1EA2F24CC6CD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4" creationId="{33D544B4-84F4-F2DC-11CF-35A4A5A5AC56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5" creationId="{0180A6EF-0604-35D1-0538-7E561497ABE3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6" creationId="{58B9D077-F2D7-2F90-B2D3-5B9ED632380A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7" creationId="{F90E35B1-881E-90B6-CD0C-929E78B4603A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8" creationId="{088C4B32-C635-3332-7BC2-8B80001B2B97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19" creationId="{494E5F0C-C5EB-7686-D74A-BA415EBC4A05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0" creationId="{761F9F47-9CF9-197F-FCAB-CD035613D153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1" creationId="{3BC9B98B-19B8-2E8C-C90F-F8CF7F9AB436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2" creationId="{FDC37851-6A4F-AB54-3803-4D7C37303116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3" creationId="{859FBA4B-AFD6-B69C-9025-8BA4C3CE2AB7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4" creationId="{1A4FBAB7-8CB3-F01A-644B-059B62D4682E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5" creationId="{6E5A6D0D-64D3-F92A-CA6D-4551C7D4EB1C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6" creationId="{A6B2E8B1-EA59-7A6B-862D-24F88FCA0A91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7" creationId="{47FD9FA0-F724-AB0D-6440-25BDD360FC42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8" creationId="{33F76885-E350-77F0-3D80-06C7D439D823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29" creationId="{4E21779F-4FEA-5C63-5D9C-D1001A5F57FE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30" creationId="{9B2E33EE-F09D-5039-83EB-04C077D3E9F0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31" creationId="{44E8F953-5DF8-B7B8-3E3C-534C0062EE23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32" creationId="{69965A08-0AF7-1A00-A5BA-9C6DF8E142EA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33" creationId="{1C87F01A-08C3-DC88-3C68-9B60F509D508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34" creationId="{C02F6902-18B4-4C9D-25F6-FD66A782F33F}"/>
            </ac:spMkLst>
          </pc:spChg>
          <pc:spChg chg="mod">
            <ac:chgData name="Oleh Liubchenko" userId="eb0c886104ccbe78" providerId="LiveId" clId="{BF4FE9E3-00FD-4599-AF41-1014F585D27A}" dt="2023-05-25T19:24:13.719" v="123"/>
            <ac:spMkLst>
              <pc:docMk/>
              <pc:sldMasterMk cId="2148982788" sldId="2147483648"/>
              <pc:sldLayoutMk cId="2843116621" sldId="2147483661"/>
              <ac:spMk id="35" creationId="{C9665C99-A8E4-6840-C400-3678400F572F}"/>
            </ac:spMkLst>
          </pc:spChg>
          <pc:spChg chg="add mod">
            <ac:chgData name="Oleh Liubchenko" userId="eb0c886104ccbe78" providerId="LiveId" clId="{BF4FE9E3-00FD-4599-AF41-1014F585D27A}" dt="2023-05-25T19:24:26.639" v="125" actId="1076"/>
            <ac:spMkLst>
              <pc:docMk/>
              <pc:sldMasterMk cId="2148982788" sldId="2147483648"/>
              <pc:sldLayoutMk cId="2843116621" sldId="2147483661"/>
              <ac:spMk id="36" creationId="{39A4F334-5D59-4FE2-7BC3-19825B12EE23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38" creationId="{00969495-3ABD-BBE2-DF99-0D69323E4FA2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39" creationId="{B72E06DB-74C9-22F6-D373-BEA5F75287A9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0" creationId="{B0953D1D-1BDF-65E6-622D-34FF0535C7A9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1" creationId="{8BA75F53-464F-FC64-5B80-F52FDF98E59E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2" creationId="{D684F8BA-998A-24BF-7FCE-D11A61FEB62C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3" creationId="{B3CE8A5E-1FF1-9670-B110-9617BDF9FE8F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4" creationId="{526677A3-52FA-3E15-7447-46A8CAB433AE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5" creationId="{0DB9BC6B-743F-09FD-8240-210277CC0F67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6" creationId="{45AE2D23-1B8D-D238-F339-73CAA4AEAF0E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7" creationId="{0D175178-22E9-852C-CAB7-20F62327001F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8" creationId="{46DAED0B-3EC5-0E6B-DD1D-0411D56A6F30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49" creationId="{C1CBA167-EE7F-4F90-05E5-18F55B917B9A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0" creationId="{F0D5059A-76DB-8B6A-54BF-3EC1D6AD879F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1" creationId="{9D09EA37-B167-2EDB-7D1C-F361004D3D3C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2" creationId="{24BC5BB1-19A5-8B81-C34F-76F0D66E6838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3" creationId="{C2FCDB9E-6AFB-EBD7-8D55-E715AB7C8E2B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4" creationId="{0EFEEE01-BE69-27BF-F285-87D46CF9E332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5" creationId="{59806116-2B2A-43FC-E1BC-DC814CD89B76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6" creationId="{6B51C415-AE9C-26F7-EAE4-098D4B38E5D6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7" creationId="{D84A85E1-3743-0A1F-3D24-10B31CBA22B2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8" creationId="{FF8C2F52-5C31-248D-87E3-AAEBEFC39EFC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59" creationId="{D6C00332-6E9C-B748-EDE4-16FD86E8DC40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0" creationId="{20614533-A6F3-4603-0D33-3249A1D915BF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1" creationId="{D737ED02-F0C9-97D6-5972-2CCEADE3FCFB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2" creationId="{5A9DBBE5-F2AF-D366-1EFF-732DEAE8F426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3" creationId="{14F1DDEA-8437-C126-0836-795249C1B4F8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4" creationId="{CAC4225F-E02F-B53C-5A3E-296C5F0738CE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5" creationId="{303D3461-3485-BE34-223E-C92CA14F2A0E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6" creationId="{8BB824D5-4649-F76B-CCE1-9E2A5CDB7F49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7" creationId="{FFD6479B-22A1-6414-6140-3CB34B7BC642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8" creationId="{B08F095F-A616-7071-2CFC-296D4731C24D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69" creationId="{3E630606-3C97-B19F-2A0F-1E942C95C0ED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70" creationId="{C663B841-9FF8-8BFD-471A-A8B6ABC12F85}"/>
            </ac:spMkLst>
          </pc:spChg>
          <pc:spChg chg="mod">
            <ac:chgData name="Oleh Liubchenko" userId="eb0c886104ccbe78" providerId="LiveId" clId="{BF4FE9E3-00FD-4599-AF41-1014F585D27A}" dt="2023-05-25T19:25:05.887" v="132"/>
            <ac:spMkLst>
              <pc:docMk/>
              <pc:sldMasterMk cId="2148982788" sldId="2147483648"/>
              <pc:sldLayoutMk cId="2843116621" sldId="2147483661"/>
              <ac:spMk id="71" creationId="{14490E67-7455-8EEB-1350-09383634B9E4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3" creationId="{4B725066-7338-9D0B-97AA-E409ECD556F2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4" creationId="{698F1EFC-C626-CB40-0680-31CB251D9395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5" creationId="{0A0FFD54-EBBE-BB1B-F791-08495AA9BB67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6" creationId="{38545A9C-F7AC-D034-F771-97319CDBA367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7" creationId="{E4739226-6238-C7B3-1171-6862491E1440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8" creationId="{F34E9C04-3163-60AE-50D3-7761158C715E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79" creationId="{D9BE481C-F1CF-5C57-B225-272F174DE880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0" creationId="{A55E877F-90D1-AB45-3CBC-4F8C7ACF14CE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1" creationId="{3828BA18-7D87-0C6A-2D66-1192F8077ED2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2" creationId="{B0ED729C-2895-C0B3-0734-7B1ABD971172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3" creationId="{0DCA8261-F722-B6C0-93E9-D9C6BB7394C8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4" creationId="{413C8B87-9EAA-0094-33B0-00DE156AB679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5" creationId="{E066DAE0-C9F8-CAC4-D336-CEDD4583A556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6" creationId="{4CA6550C-81F2-162E-159C-81B77E1F3E5C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7" creationId="{34A41B61-F35F-EE3F-D1A9-E3349472BF24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8" creationId="{01E40D14-BCE0-3DCA-38DF-87E4414EFBCA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89" creationId="{6C4BFA6F-50B6-664E-6311-656834641E88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0" creationId="{63A88007-832C-8B14-8B85-721A337C5A5A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1" creationId="{B4D0D3D7-23B6-3CF5-448E-23E7CA18E5B6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2" creationId="{ED8DA9EE-3119-86C1-DF77-C09D1A5045C0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3" creationId="{726AFD48-BEA8-C0DA-9D3C-49ACF988F883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4" creationId="{1FB616F8-482A-2D3F-EF2C-B6199010C2E8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5" creationId="{0A097475-2EEC-EF35-FACB-1FA8E9E2AE17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6" creationId="{1CA0E719-1516-F462-3AFA-3DE9C64FB6F7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7" creationId="{A9A08798-5223-C266-0395-15022C68FCBD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8" creationId="{9846628A-3DC3-AEDE-84AB-C852CC387616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99" creationId="{4E5F7B1B-EFD9-B7D2-995A-006026CE1D79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0" creationId="{5029B05F-1ACC-D45C-109C-EE3B5ABD9C5C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1" creationId="{D4EC1B8B-0063-759A-2133-12ED42C30478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2" creationId="{E7007EFA-14E3-D7D9-F4B6-EA781557F97A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3" creationId="{D4679A24-69C4-7A3B-DCDB-222B756BC24F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4" creationId="{5A1D3FA5-9253-03B8-0804-4AC7CBC54C81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5" creationId="{7F7BFD4B-9938-92B9-8D6C-89478F01DE63}"/>
            </ac:spMkLst>
          </pc:spChg>
          <pc:spChg chg="mod">
            <ac:chgData name="Oleh Liubchenko" userId="eb0c886104ccbe78" providerId="LiveId" clId="{BF4FE9E3-00FD-4599-AF41-1014F585D27A}" dt="2023-05-25T19:25:05.927" v="133"/>
            <ac:spMkLst>
              <pc:docMk/>
              <pc:sldMasterMk cId="2148982788" sldId="2147483648"/>
              <pc:sldLayoutMk cId="2843116621" sldId="2147483661"/>
              <ac:spMk id="106" creationId="{54661AD1-C623-E526-00D7-A499B0706473}"/>
            </ac:spMkLst>
          </pc:spChg>
          <pc:grpChg chg="add mod">
            <ac:chgData name="Oleh Liubchenko" userId="eb0c886104ccbe78" providerId="LiveId" clId="{BF4FE9E3-00FD-4599-AF41-1014F585D27A}" dt="2023-05-25T19:24:13.719" v="123"/>
            <ac:grpSpMkLst>
              <pc:docMk/>
              <pc:sldMasterMk cId="2148982788" sldId="2147483648"/>
              <pc:sldLayoutMk cId="2843116621" sldId="2147483661"/>
              <ac:grpSpMk id="7" creationId="{0E46662C-00E1-AFEF-6998-1E359E67BEEE}"/>
            </ac:grpSpMkLst>
          </pc:grpChg>
          <pc:grpChg chg="add mod ord">
            <ac:chgData name="Oleh Liubchenko" userId="eb0c886104ccbe78" providerId="LiveId" clId="{BF4FE9E3-00FD-4599-AF41-1014F585D27A}" dt="2023-05-25T19:25:20.408" v="137" actId="1076"/>
            <ac:grpSpMkLst>
              <pc:docMk/>
              <pc:sldMasterMk cId="2148982788" sldId="2147483648"/>
              <pc:sldLayoutMk cId="2843116621" sldId="2147483661"/>
              <ac:grpSpMk id="37" creationId="{C9D34948-26C2-76EE-5C09-BABA4362B86F}"/>
            </ac:grpSpMkLst>
          </pc:grpChg>
          <pc:grpChg chg="add del mod">
            <ac:chgData name="Oleh Liubchenko" userId="eb0c886104ccbe78" providerId="LiveId" clId="{BF4FE9E3-00FD-4599-AF41-1014F585D27A}" dt="2023-05-25T19:25:07.850" v="134"/>
            <ac:grpSpMkLst>
              <pc:docMk/>
              <pc:sldMasterMk cId="2148982788" sldId="2147483648"/>
              <pc:sldLayoutMk cId="2843116621" sldId="2147483661"/>
              <ac:grpSpMk id="72" creationId="{008E620D-3B8A-B269-385B-CC838865E67D}"/>
            </ac:grpSpMkLst>
          </pc:grpChg>
        </pc:sldLayoutChg>
        <pc:sldLayoutChg chg="addSp delSp modSp mod setBg">
          <pc:chgData name="Oleh Liubchenko" userId="eb0c886104ccbe78" providerId="LiveId" clId="{BF4FE9E3-00FD-4599-AF41-1014F585D27A}" dt="2023-05-25T19:52:02.895" v="290" actId="14100"/>
          <pc:sldLayoutMkLst>
            <pc:docMk/>
            <pc:sldMasterMk cId="2148982788" sldId="2147483648"/>
            <pc:sldLayoutMk cId="3740264115" sldId="2147483662"/>
          </pc:sldLayoutMkLst>
          <pc:spChg chg="mod ord">
            <ac:chgData name="Oleh Liubchenko" userId="eb0c886104ccbe78" providerId="LiveId" clId="{BF4FE9E3-00FD-4599-AF41-1014F585D27A}" dt="2023-05-25T19:52:02.895" v="290" actId="14100"/>
            <ac:spMkLst>
              <pc:docMk/>
              <pc:sldMasterMk cId="2148982788" sldId="2147483648"/>
              <pc:sldLayoutMk cId="3740264115" sldId="2147483662"/>
              <ac:spMk id="2" creationId="{F10FCC04-F6CF-4AC4-4A2C-84989A44E68E}"/>
            </ac:spMkLst>
          </pc:spChg>
          <pc:spChg chg="mod">
            <ac:chgData name="Oleh Liubchenko" userId="eb0c886104ccbe78" providerId="LiveId" clId="{BF4FE9E3-00FD-4599-AF41-1014F585D27A}" dt="2023-05-25T19:27:50.922" v="159" actId="14100"/>
            <ac:spMkLst>
              <pc:docMk/>
              <pc:sldMasterMk cId="2148982788" sldId="2147483648"/>
              <pc:sldLayoutMk cId="3740264115" sldId="2147483662"/>
              <ac:spMk id="3" creationId="{9AF6C2AE-1CA3-10BA-1713-2B38CC9BABA6}"/>
            </ac:spMkLst>
          </pc:spChg>
          <pc:spChg chg="add mod">
            <ac:chgData name="Oleh Liubchenko" userId="eb0c886104ccbe78" providerId="LiveId" clId="{BF4FE9E3-00FD-4599-AF41-1014F585D27A}" dt="2023-05-25T19:27:40.300" v="157" actId="1076"/>
            <ac:spMkLst>
              <pc:docMk/>
              <pc:sldMasterMk cId="2148982788" sldId="2147483648"/>
              <pc:sldLayoutMk cId="3740264115" sldId="2147483662"/>
              <ac:spMk id="7" creationId="{2E5D32FA-CDC1-5B60-6C05-67379D4FA009}"/>
            </ac:spMkLst>
          </pc:spChg>
          <pc:spChg chg="add del mod">
            <ac:chgData name="Oleh Liubchenko" userId="eb0c886104ccbe78" providerId="LiveId" clId="{BF4FE9E3-00FD-4599-AF41-1014F585D27A}" dt="2023-05-25T19:26:55.819" v="144"/>
            <ac:spMkLst>
              <pc:docMk/>
              <pc:sldMasterMk cId="2148982788" sldId="2147483648"/>
              <pc:sldLayoutMk cId="3740264115" sldId="2147483662"/>
              <ac:spMk id="8" creationId="{90228125-FA9B-CBE9-477E-E38F21D972E9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0" creationId="{12B5520D-285C-36F4-241E-88B7EB31C34A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1" creationId="{7C15C6BC-A5B0-51C1-2CB4-8A4717A4A47D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2" creationId="{D2DF04E5-ED8E-7404-8042-E02E508692E6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3" creationId="{82A1DE0A-73AD-C089-0EFF-856B3AC6923F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4" creationId="{005CD0D9-701A-0BFA-C6FD-C2ABBBE223E7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5" creationId="{73348F94-AD23-E800-D984-C00FF9E0936C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6" creationId="{52FBB73C-9DC6-DE00-AD92-80E2C9C158B3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7" creationId="{C850A3D3-7232-45C2-C9B4-33E540280A7D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8" creationId="{873E62FA-7D83-5FF9-4D2C-602AE4D08BA6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19" creationId="{8E33CC5B-25E5-D035-00F4-62B0788134DA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0" creationId="{0D02B3F4-FCC3-09B8-7737-A5CC04EDA234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1" creationId="{3F4E8708-FF98-D149-90C7-B9CE0E537CA2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2" creationId="{9660DEBF-1C15-692A-BA24-FC64B716DC46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3" creationId="{BD1C4CFA-FF32-6F10-4601-0E0E4BB8B7AC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4" creationId="{7CAE8468-A0DD-DDC2-B136-672A41F474C2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5" creationId="{28381ED2-4F15-EE8D-1EF8-5CCDDF675F8B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6" creationId="{1CC8C49E-B39D-A6D9-48C6-90AC1595A8C0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7" creationId="{94D3E96F-3D7C-24BA-72DB-5EEFE7E48CA7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8" creationId="{70E9E0E8-BA96-0A5B-5CFE-824146D51B20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29" creationId="{29ED2F27-C03E-F7D9-85EA-26D9E0A22652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0" creationId="{075C4349-5B14-1F5D-3ABA-5A56630A9D6A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1" creationId="{A1F087E3-A88C-2AAF-0AC4-57E6504DD35D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2" creationId="{7AC0F404-D53D-03E0-FE21-2ED691523B51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3" creationId="{A7075C01-6B00-01CA-05DC-8E760BD09E75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4" creationId="{A53C962F-6570-7993-2C28-56E21B792B4A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5" creationId="{091E2BAD-C5D0-C106-0E88-4855EFFE61BE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6" creationId="{0F9B79A7-F38D-E0AF-2C62-241F622A5ABD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7" creationId="{F01CD944-6665-D05D-BDB7-060248E12DF1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8" creationId="{C6F7E6CA-E5CB-38F4-DB88-54CBC28C5636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39" creationId="{532D5DED-FA8D-79E8-FBEB-F70F932DA053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40" creationId="{2F5614A7-D200-5121-FF34-D53DE9CE0A3A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41" creationId="{C9BF7EC7-173E-65DA-4B02-73E03AA84ABF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42" creationId="{3CF3AFF0-3EEC-B07D-C852-BE039B851E1D}"/>
            </ac:spMkLst>
          </pc:spChg>
          <pc:spChg chg="mod">
            <ac:chgData name="Oleh Liubchenko" userId="eb0c886104ccbe78" providerId="LiveId" clId="{BF4FE9E3-00FD-4599-AF41-1014F585D27A}" dt="2023-05-25T19:27:20.695" v="148"/>
            <ac:spMkLst>
              <pc:docMk/>
              <pc:sldMasterMk cId="2148982788" sldId="2147483648"/>
              <pc:sldLayoutMk cId="3740264115" sldId="2147483662"/>
              <ac:spMk id="43" creationId="{2012FB84-BC9F-4260-52AE-236CE74840CA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45" creationId="{2AAD2D12-34B5-AD58-4A90-DC1E68E3A62B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46" creationId="{A4D61D77-8C1D-CC7F-0790-B26A4B5FAEEF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47" creationId="{D0D4DDF6-D2FE-493F-0C45-33F1BEF9AF44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48" creationId="{ACD297D2-5EDA-A1E3-4671-17C74CE5F284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49" creationId="{549C4FE1-08F9-728F-5675-6AF84FECF4B9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0" creationId="{EC12BC00-2338-3B44-DE2C-2CBBF6F184E6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1" creationId="{ECA189FC-CE7D-ECE8-3E33-D742036F0F47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2" creationId="{DE2179DF-863C-D659-C09E-F48411DAEF35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3" creationId="{B122B1CE-A3A5-FC74-E413-5A6F5E2B682F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4" creationId="{E6CBA039-E8AD-915E-358A-82C6F25D5B1F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5" creationId="{45BA8DB0-1D7C-D9DF-6EF8-74B8021B11B6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6" creationId="{2CB8CF3F-C082-F490-334C-71B4AC08D566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7" creationId="{5D94FE8D-7224-B7ED-45A6-3CE6B7EC0353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8" creationId="{CA3DEDCE-32B4-4C9F-79AA-25AD646980C6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59" creationId="{480BDDA9-E19F-2B53-B3ED-D0379E3842C3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0" creationId="{78D30849-4A6E-AC39-4297-2351D9BA381C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1" creationId="{48877C14-1781-5C83-48DE-13C984C39414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2" creationId="{972734DA-D0B4-F9C3-5021-AF551B40E0D2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3" creationId="{5770C984-7025-1934-BEEA-843BADC19D4A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4" creationId="{A91CBAD9-A027-C103-3910-5F3E11BBEC1C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5" creationId="{45155608-4697-A5EC-0A2D-D0629468C458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6" creationId="{AE794B55-3DCE-1B21-7BA9-B202B9E0BD23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7" creationId="{31E01376-43E1-7268-6A53-16B1D91581B3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8" creationId="{5CDF91D3-27F7-D6B2-4468-68AC4CFA1E5F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69" creationId="{5313FAC6-FF9F-30B9-BD18-5FC97D66B280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0" creationId="{1D392247-FFC8-8935-472E-687C1E2BDE93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1" creationId="{45117AD7-349F-3EC4-22DD-31AFAE0E4CAA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2" creationId="{35139497-3DAD-A825-A959-6FF0995A2A0E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3" creationId="{4D82F20E-9103-0FA6-55BF-5FA29CAA8BFA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4" creationId="{C0259920-843C-C652-A539-852E5813EEDF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5" creationId="{8092A205-42F8-71EE-CDC0-035CCD6B5704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6" creationId="{B2EE1B4A-7B03-807C-8E83-A8E14A7BFFDB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7" creationId="{D547323C-B296-0C55-F4A5-AC421D40D3C4}"/>
            </ac:spMkLst>
          </pc:spChg>
          <pc:spChg chg="mod">
            <ac:chgData name="Oleh Liubchenko" userId="eb0c886104ccbe78" providerId="LiveId" clId="{BF4FE9E3-00FD-4599-AF41-1014F585D27A}" dt="2023-05-25T19:27:20.767" v="149"/>
            <ac:spMkLst>
              <pc:docMk/>
              <pc:sldMasterMk cId="2148982788" sldId="2147483648"/>
              <pc:sldLayoutMk cId="3740264115" sldId="2147483662"/>
              <ac:spMk id="78" creationId="{EB7E7D02-4A86-AD4A-199A-13075C887353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0" creationId="{D36962B5-94B2-2D2C-54AE-28B83DB6A50C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1" creationId="{BE244BDB-B6A1-4499-2DA4-B839155A4647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2" creationId="{295D4A99-80FE-4192-58ED-8659201C5007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3" creationId="{36F163D9-8818-E338-EDC8-094C4D1920C5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4" creationId="{43FE8DEC-5657-2A6F-AA06-E0E4B3C3F1E8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5" creationId="{03AA162F-5BED-FC66-6D2B-02717A927097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6" creationId="{E5EF2CC6-E2C4-3CF7-BF9F-DE1D09B176AE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7" creationId="{16DE168C-426E-BAE4-39E4-56724B06923B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8" creationId="{65291702-5010-69F0-7D10-2CAC6124ECB0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89" creationId="{6A027160-7AFB-E342-8AAC-75CC12D938ED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0" creationId="{F5985C46-93BE-F348-B34F-D4AF227AE8F6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1" creationId="{F900DFDA-06F3-0AA5-34C8-28C673E34D6F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2" creationId="{45BE6715-935A-2C0D-14D7-FFE3D3671048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3" creationId="{F869109E-95EC-F1A3-66AC-AA202F868B61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4" creationId="{79B68B93-1981-AEC1-782C-803FED8B185C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5" creationId="{16D8A3D8-4354-5E3B-2B0A-3D5DF0905B5D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6" creationId="{6CF2F934-434F-0960-E464-DE2BEAF0ABCD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7" creationId="{E9C22112-A2AF-AF2B-B1BC-1A499BC36D55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8" creationId="{05A7F3E2-4162-769C-AC5E-1470ACA78307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99" creationId="{8CF0DB36-A0A8-48F5-190D-3F6091BB0F00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0" creationId="{E7965513-7DCC-747F-07EB-3059A16A6FC0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1" creationId="{B8D6B8CB-E556-759C-AF45-EA66FD088BA5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2" creationId="{1CE44D2C-05AB-32D7-28E3-0A1491FA02A9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3" creationId="{9388B069-8DBF-EA23-172A-EBF267E083F8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4" creationId="{32DFD3BA-62A2-BA7F-15C6-BC4DC64B73A5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5" creationId="{76621DD5-A779-ECDE-8FCA-E1914845E614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6" creationId="{2C3A9751-2E36-7443-CD12-302D3552D184}"/>
            </ac:spMkLst>
          </pc:spChg>
          <pc:spChg chg="mod">
            <ac:chgData name="Oleh Liubchenko" userId="eb0c886104ccbe78" providerId="LiveId" clId="{BF4FE9E3-00FD-4599-AF41-1014F585D27A}" dt="2023-05-25T19:27:31.577" v="153"/>
            <ac:spMkLst>
              <pc:docMk/>
              <pc:sldMasterMk cId="2148982788" sldId="2147483648"/>
              <pc:sldLayoutMk cId="3740264115" sldId="2147483662"/>
              <ac:spMk id="107" creationId="{E8BAAB0B-5C56-626F-9FE3-42479A0C9266}"/>
            </ac:spMkLst>
          </pc:spChg>
          <pc:grpChg chg="add mod ord">
            <ac:chgData name="Oleh Liubchenko" userId="eb0c886104ccbe78" providerId="LiveId" clId="{BF4FE9E3-00FD-4599-AF41-1014F585D27A}" dt="2023-05-25T19:27:27.656" v="152" actId="167"/>
            <ac:grpSpMkLst>
              <pc:docMk/>
              <pc:sldMasterMk cId="2148982788" sldId="2147483648"/>
              <pc:sldLayoutMk cId="3740264115" sldId="2147483662"/>
              <ac:grpSpMk id="9" creationId="{D6802F46-AB43-2B71-44B6-8353F7D07582}"/>
            </ac:grpSpMkLst>
          </pc:grpChg>
          <pc:grpChg chg="add del mod">
            <ac:chgData name="Oleh Liubchenko" userId="eb0c886104ccbe78" providerId="LiveId" clId="{BF4FE9E3-00FD-4599-AF41-1014F585D27A}" dt="2023-05-25T19:27:22.290" v="150"/>
            <ac:grpSpMkLst>
              <pc:docMk/>
              <pc:sldMasterMk cId="2148982788" sldId="2147483648"/>
              <pc:sldLayoutMk cId="3740264115" sldId="2147483662"/>
              <ac:grpSpMk id="44" creationId="{3C290F2C-8EEA-929C-6B5F-CCBC5A0D8FFF}"/>
            </ac:grpSpMkLst>
          </pc:grpChg>
          <pc:grpChg chg="add mod">
            <ac:chgData name="Oleh Liubchenko" userId="eb0c886104ccbe78" providerId="LiveId" clId="{BF4FE9E3-00FD-4599-AF41-1014F585D27A}" dt="2023-05-25T19:27:33.803" v="154" actId="1076"/>
            <ac:grpSpMkLst>
              <pc:docMk/>
              <pc:sldMasterMk cId="2148982788" sldId="2147483648"/>
              <pc:sldLayoutMk cId="3740264115" sldId="2147483662"/>
              <ac:grpSpMk id="79" creationId="{ACC74E94-2955-1FD6-6BA0-A4E94FBDBED5}"/>
            </ac:grpSpMkLst>
          </pc:grpChg>
        </pc:sldLayoutChg>
        <pc:sldLayoutChg chg="addSp delSp modSp mod setBg">
          <pc:chgData name="Oleh Liubchenko" userId="eb0c886104ccbe78" providerId="LiveId" clId="{BF4FE9E3-00FD-4599-AF41-1014F585D27A}" dt="2023-05-25T19:52:14.472" v="299" actId="14100"/>
          <pc:sldLayoutMkLst>
            <pc:docMk/>
            <pc:sldMasterMk cId="2148982788" sldId="2147483648"/>
            <pc:sldLayoutMk cId="957912451" sldId="2147483663"/>
          </pc:sldLayoutMkLst>
          <pc:spChg chg="mod ord">
            <ac:chgData name="Oleh Liubchenko" userId="eb0c886104ccbe78" providerId="LiveId" clId="{BF4FE9E3-00FD-4599-AF41-1014F585D27A}" dt="2023-05-25T19:52:10.408" v="295" actId="14100"/>
            <ac:spMkLst>
              <pc:docMk/>
              <pc:sldMasterMk cId="2148982788" sldId="2147483648"/>
              <pc:sldLayoutMk cId="957912451" sldId="2147483663"/>
              <ac:spMk id="2" creationId="{F10FCC04-F6CF-4AC4-4A2C-84989A44E68E}"/>
            </ac:spMkLst>
          </pc:spChg>
          <pc:spChg chg="mod ord">
            <ac:chgData name="Oleh Liubchenko" userId="eb0c886104ccbe78" providerId="LiveId" clId="{BF4FE9E3-00FD-4599-AF41-1014F585D27A}" dt="2023-05-25T19:52:14.472" v="299" actId="14100"/>
            <ac:spMkLst>
              <pc:docMk/>
              <pc:sldMasterMk cId="2148982788" sldId="2147483648"/>
              <pc:sldLayoutMk cId="957912451" sldId="2147483663"/>
              <ac:spMk id="3" creationId="{9AF6C2AE-1CA3-10BA-1713-2B38CC9BABA6}"/>
            </ac:spMkLst>
          </pc:spChg>
          <pc:spChg chg="add del mod">
            <ac:chgData name="Oleh Liubchenko" userId="eb0c886104ccbe78" providerId="LiveId" clId="{BF4FE9E3-00FD-4599-AF41-1014F585D27A}" dt="2023-05-25T19:28:32.698" v="162"/>
            <ac:spMkLst>
              <pc:docMk/>
              <pc:sldMasterMk cId="2148982788" sldId="2147483648"/>
              <pc:sldLayoutMk cId="957912451" sldId="2147483663"/>
              <ac:spMk id="7" creationId="{3DB671D0-9ACB-B108-7CD4-1D287D5F5E06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9" creationId="{2543937F-ED0D-7FF4-876B-6D6A8BEA8370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0" creationId="{5ED959AE-D1F7-B5FF-A499-007B032DF952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1" creationId="{F9959AC3-78C0-2D93-C351-1A3E43FF1676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2" creationId="{F3D1BB02-9BCC-CB64-EBEF-BAD8F86541F6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3" creationId="{EC192435-8349-9BE2-C631-788C1EB7FB3D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4" creationId="{A9FF49D1-5DD4-5CFD-CB51-FD5EF52F9909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5" creationId="{40DA2755-6C78-7E25-F3D6-C09DBB975CB6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6" creationId="{066D50EC-D55C-F423-E838-02993E669B6F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7" creationId="{16A530FD-9063-9057-9BDE-09F6A78A3DDD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8" creationId="{F876A8C5-A1B6-B69A-617A-3B210BA39D13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19" creationId="{A61FF4C6-8F99-C5E0-9F6F-191F45A6442D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0" creationId="{489431E9-2987-6309-24C1-129E03FCBDD2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1" creationId="{6FAEFCE6-7266-2B62-487E-2B6FA889BA14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2" creationId="{C2B6D73F-3ABD-3110-A930-E6EE7F45944F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3" creationId="{FA43AEFF-224A-AAA5-F6E3-9D21E21A93DB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4" creationId="{C5835323-5578-4F82-83B6-7AE24C1CC76C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5" creationId="{0BBE8D2C-BDBF-D71B-F7F4-B91020A9F4D2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6" creationId="{21321382-3460-3D7D-C41E-5CB04C342F51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7" creationId="{A42678C9-9C5D-A7AA-1184-CFC19151400D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8" creationId="{C7C9DCDF-EB23-C950-08F7-A8E5A49E665F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29" creationId="{764D14D0-46EE-8B4F-40B2-409576539650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0" creationId="{864ECC59-7B88-F398-FBD3-80E95ADA48F8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1" creationId="{1188E84B-9EA9-89A6-6B23-1470A894FEC1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2" creationId="{2E101F06-5816-5664-5100-EBBF729014B2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3" creationId="{EB203176-7C02-B90F-EC09-CD068C0CA1A9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4" creationId="{8E8EC063-5838-C724-FD3A-E0B02641F4C6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5" creationId="{47B84F53-5BF1-D3EB-7FC8-FA9BBC328C09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6" creationId="{46E83B0E-B4B3-B766-1497-94F8AD474EED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7" creationId="{98F9C7CD-0A2B-ECAC-9A96-DB4A0B5C8D89}"/>
            </ac:spMkLst>
          </pc:spChg>
          <pc:spChg chg="mod">
            <ac:chgData name="Oleh Liubchenko" userId="eb0c886104ccbe78" providerId="LiveId" clId="{BF4FE9E3-00FD-4599-AF41-1014F585D27A}" dt="2023-05-25T19:28:39.631" v="163"/>
            <ac:spMkLst>
              <pc:docMk/>
              <pc:sldMasterMk cId="2148982788" sldId="2147483648"/>
              <pc:sldLayoutMk cId="957912451" sldId="2147483663"/>
              <ac:spMk id="38" creationId="{4A6E282E-90BB-E672-C76B-3498C538A18E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0" creationId="{CEC087ED-8293-367B-7555-DC51FC2602B7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1" creationId="{98F210D6-231C-C7CF-DBB8-076A09FE1424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2" creationId="{1D87648F-68BB-CEE1-0962-E172405751EC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3" creationId="{523D726B-61F6-87BB-CA45-9FEBB02D7652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4" creationId="{FFB3E90A-DFC4-8ADC-CFFE-1B9E58FC9ED8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5" creationId="{2C44B710-F4E4-C644-9F00-F4F28D75A58E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6" creationId="{0FD8A7DB-6561-5CDA-A407-B4D6F89FCABC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7" creationId="{2F6677CA-309F-AED9-634C-418B6708264F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8" creationId="{5A0189F1-CB08-9E42-466C-B67DB15CEDC8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49" creationId="{1AE3D775-CABB-23EE-6D7C-C5A96857D85A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0" creationId="{EB27DF2C-E4D8-843F-8096-2E00ED9B13CF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1" creationId="{76779434-02BA-A933-2713-98F8D563A93E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2" creationId="{88CBE8B4-B0CC-4C5B-2A79-1A4D2FE8D6CE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3" creationId="{1EB1B33E-E590-0AB2-FEFF-D346C8A534C4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4" creationId="{BAEA73E3-9466-4734-4052-8A40104B59CA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5" creationId="{3A2AD826-ABF0-5D54-8F34-CC312DC595F5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6" creationId="{241E151A-38BE-11FC-DE99-78790CD043CC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7" creationId="{766BAF5D-05B5-28D4-60DD-6429558BBBFC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8" creationId="{63CFEC0A-13F6-9328-D9D3-4BAA4B70A1B1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59" creationId="{91E7A90C-0DA7-0823-5A96-BA5B06808082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0" creationId="{680F01A4-CF23-7A00-B04F-2C1334A1C6CE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1" creationId="{02E9BA04-53CC-CEF0-33FA-0B6178A13780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2" creationId="{4061C262-707B-B4F9-9E4F-74E7DB37C944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3" creationId="{A40A4556-BBCC-58F3-7FC9-0FDA16A478AD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4" creationId="{F73E76B4-29C2-C837-7C13-23BD13F0DBD9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5" creationId="{79D15C69-96C4-58D4-71FC-FF9C561163E4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6" creationId="{FDBB3CCB-88C2-E491-EA95-B512EE92BC5B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7" creationId="{5C760849-52D7-6678-6673-E4BCF2DC9A69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8" creationId="{615BAF72-74C9-79EC-46A6-B6B830BA613A}"/>
            </ac:spMkLst>
          </pc:spChg>
          <pc:spChg chg="mod">
            <ac:chgData name="Oleh Liubchenko" userId="eb0c886104ccbe78" providerId="LiveId" clId="{BF4FE9E3-00FD-4599-AF41-1014F585D27A}" dt="2023-05-25T19:28:39.690" v="164"/>
            <ac:spMkLst>
              <pc:docMk/>
              <pc:sldMasterMk cId="2148982788" sldId="2147483648"/>
              <pc:sldLayoutMk cId="957912451" sldId="2147483663"/>
              <ac:spMk id="69" creationId="{F666CAEA-E2B6-0B3A-D745-44F11886D5FA}"/>
            </ac:spMkLst>
          </pc:spChg>
          <pc:spChg chg="add mod">
            <ac:chgData name="Oleh Liubchenko" userId="eb0c886104ccbe78" providerId="LiveId" clId="{BF4FE9E3-00FD-4599-AF41-1014F585D27A}" dt="2023-05-25T19:28:52.303" v="168" actId="1076"/>
            <ac:spMkLst>
              <pc:docMk/>
              <pc:sldMasterMk cId="2148982788" sldId="2147483648"/>
              <pc:sldLayoutMk cId="957912451" sldId="2147483663"/>
              <ac:spMk id="70" creationId="{72BA22A8-4F8E-4447-1B27-065DED3F148D}"/>
            </ac:spMkLst>
          </pc:spChg>
          <pc:spChg chg="add mod ord">
            <ac:chgData name="Oleh Liubchenko" userId="eb0c886104ccbe78" providerId="LiveId" clId="{BF4FE9E3-00FD-4599-AF41-1014F585D27A}" dt="2023-05-25T19:29:09.790" v="173" actId="167"/>
            <ac:spMkLst>
              <pc:docMk/>
              <pc:sldMasterMk cId="2148982788" sldId="2147483648"/>
              <pc:sldLayoutMk cId="957912451" sldId="2147483663"/>
              <ac:spMk id="71" creationId="{14F2E733-A67C-59F8-7F53-FA121EB5D46A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3" creationId="{81179CC1-9B45-1AE4-D452-DC7B4BEC8C1D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4" creationId="{636A2311-B59D-AD4C-D158-3A01B079DE5C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5" creationId="{23BE19FF-ADA8-5BAC-7048-61E44B990055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6" creationId="{47485846-7ED4-649C-F5AE-A55DE386EC19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7" creationId="{1BE086B8-BEB3-F387-ECFE-4CBBC9149E60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8" creationId="{4F15F3E1-3403-0A83-925D-B38C7A456FC7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79" creationId="{75E316EE-1C8A-2324-71F3-92BBA65B1791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0" creationId="{D062E5C7-7458-3E75-3261-FB67BA62AA8F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1" creationId="{BC89149C-0366-6CD0-CCE3-6CEE0C6B1C14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2" creationId="{2C596288-42FC-C3C2-94EF-B8ACBFD99BF3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3" creationId="{1E35605E-8308-5B2E-2784-CC080955B318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4" creationId="{1617391A-1AB4-B121-F235-F10F4BBA71AF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5" creationId="{D295A2A8-AC22-075C-B5DB-7F2DE4211BB4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6" creationId="{7719907A-B72F-098A-C0D4-C1E75E1031B2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7" creationId="{860DB30E-A9AF-0F43-34AF-236BD9EC6EA0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8" creationId="{5C00854E-9B70-DCD4-06C3-DB10C13174AD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89" creationId="{3BAB9ECA-79E2-3216-F2C4-4601B2265316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0" creationId="{2F817948-37F5-8517-ADC5-4DF44B6B4119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1" creationId="{0A8A6B56-9F54-BC59-1A06-97202D79E0B2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2" creationId="{FEC9C862-C88D-ECB0-3D24-35EA7BD56127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3" creationId="{11E32B19-159D-E328-80A9-CB7FECE7CF11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4" creationId="{8CE1D3D5-2205-6E57-5197-624E929B1595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5" creationId="{511A2781-824D-3B1D-ACB7-2701FC771119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6" creationId="{0E385825-60EA-E24C-1C87-917E92C687D1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7" creationId="{ACB27684-8B3B-F459-8754-2EC981D5FA6F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8" creationId="{D98DE8B4-8DEE-6B18-C678-3CB5B903CE0F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99" creationId="{7D29C1C4-29D2-22CA-5D65-FD6C1E337279}"/>
            </ac:spMkLst>
          </pc:spChg>
          <pc:spChg chg="mod">
            <ac:chgData name="Oleh Liubchenko" userId="eb0c886104ccbe78" providerId="LiveId" clId="{BF4FE9E3-00FD-4599-AF41-1014F585D27A}" dt="2023-05-25T19:29:13.624" v="174"/>
            <ac:spMkLst>
              <pc:docMk/>
              <pc:sldMasterMk cId="2148982788" sldId="2147483648"/>
              <pc:sldLayoutMk cId="957912451" sldId="2147483663"/>
              <ac:spMk id="100" creationId="{3EBCD993-8EDC-D0FF-1E71-5E1B5AC6B40A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2" creationId="{A221AF2C-7A41-FB57-F0E4-CF2C3A77F3AC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3" creationId="{4FC44F29-D4F6-1F0C-D581-55E6AB93A1D9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4" creationId="{1C3BD8A7-1F12-59B7-6044-4D0B8BB629C4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5" creationId="{72A2E8CB-0B65-F05A-55CF-FF816C5B0295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6" creationId="{8C35D68A-D508-6BF8-63BC-E864DDF6CB67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7" creationId="{6BAAF381-F93E-BB84-F1DA-C9F5FEC4486B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8" creationId="{C45567FE-7E39-A9B6-D673-40871F790D13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09" creationId="{8E6ED80A-9402-375C-301F-DBFB134C0885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0" creationId="{8D63A4C2-720F-9CF0-CE64-AF56CB48C0A0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1" creationId="{C2D9BADE-6CE8-3899-C3F1-352D4E9305E8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2" creationId="{71A690C9-B3C7-4296-C0EA-DE1DA66B34B1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3" creationId="{FDB77D02-7B74-1314-B2F5-1913E43004FD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4" creationId="{DD6BDD59-A2CF-EC60-6DC0-836DF59309EE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5" creationId="{614D729E-B42B-E78F-5CE8-28E1081D7771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6" creationId="{13CEC7C5-DBC2-1716-C426-2F3119024D3B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7" creationId="{EDC8552A-222A-3B95-5F80-03ECD8FB483B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8" creationId="{F71713B5-1C9A-8ABD-3254-28D2F9F35475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19" creationId="{5FE3C39B-553C-9BC0-5687-DEFE6EFEDDEE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0" creationId="{636924F7-CE33-728D-95D8-33243374E5AC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1" creationId="{EC765522-796B-156D-E183-8B4B025E0B47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2" creationId="{CE911580-E2DE-5C52-5D0C-71193241C1A1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3" creationId="{7B5015F1-C5D0-DCAC-43F4-D60273BF50B4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4" creationId="{A9EB9ACA-2ED8-58C1-D7D2-DFFA959C9A22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5" creationId="{4ACD6F34-7FB5-FA86-2A5B-C0E4570F0CE6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6" creationId="{44A11621-0044-2091-E129-33D0C3858AB7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7" creationId="{3CBA259B-4D1E-21CD-1F0E-D43C6782DC63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8" creationId="{4389F85C-5A34-FF90-B7C7-139C5787B6BE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29" creationId="{BED42EF8-66F9-29A5-0731-067DD0AD007D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30" creationId="{8931F9C8-A8A5-9F8B-F2AB-C175E99E7144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31" creationId="{01F2A25B-86E4-ABBB-B05C-8CB4D7F4E28C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32" creationId="{88E46D4B-85CB-8518-D675-ADD00E02C237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33" creationId="{EF307F62-2FC8-3EB1-27A4-2DB4A77E4057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34" creationId="{FEE749C7-439B-99D4-27AD-28EE88899681}"/>
            </ac:spMkLst>
          </pc:spChg>
          <pc:spChg chg="mod">
            <ac:chgData name="Oleh Liubchenko" userId="eb0c886104ccbe78" providerId="LiveId" clId="{BF4FE9E3-00FD-4599-AF41-1014F585D27A}" dt="2023-05-25T19:30:00.890" v="185"/>
            <ac:spMkLst>
              <pc:docMk/>
              <pc:sldMasterMk cId="2148982788" sldId="2147483648"/>
              <pc:sldLayoutMk cId="957912451" sldId="2147483663"/>
              <ac:spMk id="135" creationId="{9929A0E5-9ACE-E8F6-F847-CF5CF04A60A0}"/>
            </ac:spMkLst>
          </pc:spChg>
          <pc:grpChg chg="add mod">
            <ac:chgData name="Oleh Liubchenko" userId="eb0c886104ccbe78" providerId="LiveId" clId="{BF4FE9E3-00FD-4599-AF41-1014F585D27A}" dt="2023-05-25T19:28:44.584" v="166" actId="1076"/>
            <ac:grpSpMkLst>
              <pc:docMk/>
              <pc:sldMasterMk cId="2148982788" sldId="2147483648"/>
              <pc:sldLayoutMk cId="957912451" sldId="2147483663"/>
              <ac:grpSpMk id="8" creationId="{2C6567F3-1E24-33B1-70CA-783AEE7431D0}"/>
            </ac:grpSpMkLst>
          </pc:grpChg>
          <pc:grpChg chg="add del mod">
            <ac:chgData name="Oleh Liubchenko" userId="eb0c886104ccbe78" providerId="LiveId" clId="{BF4FE9E3-00FD-4599-AF41-1014F585D27A}" dt="2023-05-25T19:28:41.169" v="165"/>
            <ac:grpSpMkLst>
              <pc:docMk/>
              <pc:sldMasterMk cId="2148982788" sldId="2147483648"/>
              <pc:sldLayoutMk cId="957912451" sldId="2147483663"/>
              <ac:grpSpMk id="39" creationId="{3A20D849-DB36-B7F5-97DC-234F7C6AFBFA}"/>
            </ac:grpSpMkLst>
          </pc:grpChg>
          <pc:grpChg chg="add mod">
            <ac:chgData name="Oleh Liubchenko" userId="eb0c886104ccbe78" providerId="LiveId" clId="{BF4FE9E3-00FD-4599-AF41-1014F585D27A}" dt="2023-05-25T19:29:15.693" v="175" actId="1076"/>
            <ac:grpSpMkLst>
              <pc:docMk/>
              <pc:sldMasterMk cId="2148982788" sldId="2147483648"/>
              <pc:sldLayoutMk cId="957912451" sldId="2147483663"/>
              <ac:grpSpMk id="72" creationId="{7B69B3D8-23DC-61DF-62D2-7CBBF7A4E580}"/>
            </ac:grpSpMkLst>
          </pc:grpChg>
          <pc:grpChg chg="add mod ord">
            <ac:chgData name="Oleh Liubchenko" userId="eb0c886104ccbe78" providerId="LiveId" clId="{BF4FE9E3-00FD-4599-AF41-1014F585D27A}" dt="2023-05-25T19:30:06.194" v="187" actId="167"/>
            <ac:grpSpMkLst>
              <pc:docMk/>
              <pc:sldMasterMk cId="2148982788" sldId="2147483648"/>
              <pc:sldLayoutMk cId="957912451" sldId="2147483663"/>
              <ac:grpSpMk id="101" creationId="{6F8F58EB-FD94-A414-0B7A-68113DA743BA}"/>
            </ac:grpSpMkLst>
          </pc:grpChg>
        </pc:sldLayoutChg>
        <pc:sldLayoutChg chg="addSp modSp mod setBg">
          <pc:chgData name="Oleh Liubchenko" userId="eb0c886104ccbe78" providerId="LiveId" clId="{BF4FE9E3-00FD-4599-AF41-1014F585D27A}" dt="2023-05-25T19:52:23.237" v="304" actId="14100"/>
          <pc:sldLayoutMkLst>
            <pc:docMk/>
            <pc:sldMasterMk cId="2148982788" sldId="2147483648"/>
            <pc:sldLayoutMk cId="3192109838" sldId="2147483664"/>
          </pc:sldLayoutMkLst>
          <pc:spChg chg="mod ord">
            <ac:chgData name="Oleh Liubchenko" userId="eb0c886104ccbe78" providerId="LiveId" clId="{BF4FE9E3-00FD-4599-AF41-1014F585D27A}" dt="2023-05-25T19:52:23.237" v="304" actId="14100"/>
            <ac:spMkLst>
              <pc:docMk/>
              <pc:sldMasterMk cId="2148982788" sldId="2147483648"/>
              <pc:sldLayoutMk cId="3192109838" sldId="2147483664"/>
              <ac:spMk id="2" creationId="{F10FCC04-F6CF-4AC4-4A2C-84989A44E68E}"/>
            </ac:spMkLst>
          </pc:spChg>
          <pc:spChg chg="mod">
            <ac:chgData name="Oleh Liubchenko" userId="eb0c886104ccbe78" providerId="LiveId" clId="{BF4FE9E3-00FD-4599-AF41-1014F585D27A}" dt="2023-05-25T19:32:51.098" v="214" actId="14100"/>
            <ac:spMkLst>
              <pc:docMk/>
              <pc:sldMasterMk cId="2148982788" sldId="2147483648"/>
              <pc:sldLayoutMk cId="3192109838" sldId="2147483664"/>
              <ac:spMk id="3" creationId="{9AF6C2AE-1CA3-10BA-1713-2B38CC9BABA6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8" creationId="{6BEE2E14-FFBA-F467-EF94-0E7E408B19CC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9" creationId="{A710F026-11B5-6193-727F-93E359FA6C7A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0" creationId="{3D71FC57-B10F-9FD6-9B15-305AEF5AAD1D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1" creationId="{6D2FCE93-7F98-CBAC-4CF8-824FC715825A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2" creationId="{E9CA1952-AD1A-6C3C-8A93-C7483159D250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3" creationId="{B16CCE9A-1387-61DA-924F-2FD8043883FD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4" creationId="{B87ED83D-0DFF-37A9-44BA-2021AC922A94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5" creationId="{D2759BE7-F8FE-8AB6-49AB-7407FA34AFA4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6" creationId="{CD467A05-EA46-28DF-BF0D-B7AB3776148C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7" creationId="{AD80B055-ED8E-07B5-19D1-1507FB80CF91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8" creationId="{C15476CE-0E3D-C90B-90C7-732751C8BC18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19" creationId="{380E0E9E-CBFA-4E2E-88D5-D8732E67232E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0" creationId="{510755D0-D561-6A31-F4D6-FBE2C74C02AE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1" creationId="{4BE78236-A29C-5162-3227-6187C0578750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2" creationId="{5772A493-9467-8EA1-8EEA-9A16F172D483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3" creationId="{D65FE30F-9672-3706-9B5C-D9A53977451A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4" creationId="{D6E79578-34A3-0EA2-A195-449ACF8B1C66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5" creationId="{8D3A7CA7-B181-544B-70EE-87AE26D4BA56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6" creationId="{E6F49220-9968-056F-0788-5FF0A94E79D5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7" creationId="{8B64C82E-F50C-BEEE-45AD-17F13218279A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8" creationId="{D259E270-7904-C60E-CCF9-7A7DE2D85091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29" creationId="{7B7C6D1E-70C6-5C76-A3E0-8AED9063CD5A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0" creationId="{3697B5AF-F926-7AA5-0F1B-7BDFC8AEB3FE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1" creationId="{60A0D2E9-3132-B9A1-C8F9-0CBDCFEF52DD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2" creationId="{05CE256E-3DB1-C3E5-792B-3EC710A9EB62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3" creationId="{B8560F77-D20C-F83E-B4F1-0C6EDD5F241B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4" creationId="{58D927A4-7E9E-DC7E-6598-4DB949636CA3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5" creationId="{0A93032E-EEEB-E590-4846-78207D943603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6" creationId="{DAAFFE9B-B28E-0589-4E39-CB4D6CE2058A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7" creationId="{8244F73C-2012-29A2-9D05-9A0524E5A875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8" creationId="{2562F7F2-CE44-3CF1-F927-FC54DD0D5BB0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39" creationId="{C10F74DB-995C-0221-C8BF-34569C077BAC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40" creationId="{53E6EA02-AF4F-74D6-0B65-120535ADB14B}"/>
            </ac:spMkLst>
          </pc:spChg>
          <pc:spChg chg="mod">
            <ac:chgData name="Oleh Liubchenko" userId="eb0c886104ccbe78" providerId="LiveId" clId="{BF4FE9E3-00FD-4599-AF41-1014F585D27A}" dt="2023-05-25T19:32:06.285" v="202"/>
            <ac:spMkLst>
              <pc:docMk/>
              <pc:sldMasterMk cId="2148982788" sldId="2147483648"/>
              <pc:sldLayoutMk cId="3192109838" sldId="2147483664"/>
              <ac:spMk id="41" creationId="{938B6FDD-40C3-7955-6C0E-E0D1AC706497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3" creationId="{90A38032-0CDC-5D47-DC75-BF4C4687BE7C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4" creationId="{3C293BF5-E42A-62E1-ECDE-6D138B6AFB6A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5" creationId="{4DEED852-164D-C79E-9FA1-19803BC014F5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6" creationId="{112FD55D-BD23-617F-45F2-6F64D5067DC3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7" creationId="{12A1465F-FA7C-01E9-4975-F9D88E8119D4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8" creationId="{F6C29E4F-51B3-5B91-9E31-74905F4C71C2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49" creationId="{0E801ABF-1790-6DDC-E154-563CD17B5FB5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0" creationId="{FE09D5F8-A179-11B8-AE9A-5D62F5804694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1" creationId="{C9243712-0387-0333-BB88-790D4C370586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2" creationId="{EECFAA2B-9320-FA7E-4C20-47446DB3996E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3" creationId="{3604B23D-1AC6-3592-ABC5-3ECACF601FD7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4" creationId="{446A3D21-FD56-BA07-0DF0-9F0EBE180821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5" creationId="{A90AE93E-45B3-6B28-4CC3-D52D71D6F63A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6" creationId="{F916757A-2876-DF6B-ED1D-F9D8DF7CFCA7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7" creationId="{AB322D83-8076-4778-D14F-6EDA7250C9DB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8" creationId="{C0125B0A-1689-A7C5-8E0C-A3C26ADBD45B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59" creationId="{104F81EF-4186-26ED-DE1C-8D067FF2666E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0" creationId="{D17364BA-7D4A-92D2-594A-130B5EDFFF17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1" creationId="{484C2C5F-59EB-7A23-3923-F16FE0332EEE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2" creationId="{253D211A-88A6-2E33-4477-AA0E6E6DCB69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3" creationId="{0E424448-5EA4-85F5-7429-6A36D8089789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4" creationId="{0AEE4B38-8EC2-F62A-E4EE-1664804CCAE9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5" creationId="{93A57972-8BE2-B094-D660-9936A4E11268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6" creationId="{CB296A53-214D-4093-CB27-BCFFAFA9F3EE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7" creationId="{7F502456-971E-5048-1B26-1061DC4A85C6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8" creationId="{0F5022E2-921C-E7F5-44DA-7C6192BABE11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69" creationId="{A3462842-E744-B0F5-8346-663B6AF1D6D4}"/>
            </ac:spMkLst>
          </pc:spChg>
          <pc:spChg chg="mod">
            <ac:chgData name="Oleh Liubchenko" userId="eb0c886104ccbe78" providerId="LiveId" clId="{BF4FE9E3-00FD-4599-AF41-1014F585D27A}" dt="2023-05-25T19:32:18.632" v="205"/>
            <ac:spMkLst>
              <pc:docMk/>
              <pc:sldMasterMk cId="2148982788" sldId="2147483648"/>
              <pc:sldLayoutMk cId="3192109838" sldId="2147483664"/>
              <ac:spMk id="70" creationId="{CF22A308-3BE4-C1B8-9DB7-3F4DF7BDE459}"/>
            </ac:spMkLst>
          </pc:spChg>
          <pc:spChg chg="add mod">
            <ac:chgData name="Oleh Liubchenko" userId="eb0c886104ccbe78" providerId="LiveId" clId="{BF4FE9E3-00FD-4599-AF41-1014F585D27A}" dt="2023-05-25T19:32:24.341" v="206"/>
            <ac:spMkLst>
              <pc:docMk/>
              <pc:sldMasterMk cId="2148982788" sldId="2147483648"/>
              <pc:sldLayoutMk cId="3192109838" sldId="2147483664"/>
              <ac:spMk id="71" creationId="{E697B75A-8514-D6C7-A952-3BD7B2E0FAF9}"/>
            </ac:spMkLst>
          </pc:spChg>
          <pc:grpChg chg="add mod ord">
            <ac:chgData name="Oleh Liubchenko" userId="eb0c886104ccbe78" providerId="LiveId" clId="{BF4FE9E3-00FD-4599-AF41-1014F585D27A}" dt="2023-05-25T19:32:14.859" v="204" actId="167"/>
            <ac:grpSpMkLst>
              <pc:docMk/>
              <pc:sldMasterMk cId="2148982788" sldId="2147483648"/>
              <pc:sldLayoutMk cId="3192109838" sldId="2147483664"/>
              <ac:grpSpMk id="7" creationId="{638C3F7A-C358-699E-5343-DA39F4819359}"/>
            </ac:grpSpMkLst>
          </pc:grpChg>
          <pc:grpChg chg="add mod">
            <ac:chgData name="Oleh Liubchenko" userId="eb0c886104ccbe78" providerId="LiveId" clId="{BF4FE9E3-00FD-4599-AF41-1014F585D27A}" dt="2023-05-25T19:32:18.632" v="205"/>
            <ac:grpSpMkLst>
              <pc:docMk/>
              <pc:sldMasterMk cId="2148982788" sldId="2147483648"/>
              <pc:sldLayoutMk cId="3192109838" sldId="2147483664"/>
              <ac:grpSpMk id="42" creationId="{5F093E7C-3ABF-AAB1-75CB-EA33C00657F2}"/>
            </ac:grpSpMkLst>
          </pc:grpChg>
        </pc:sldLayoutChg>
        <pc:sldLayoutChg chg="addSp delSp modSp mod setBg">
          <pc:chgData name="Oleh Liubchenko" userId="eb0c886104ccbe78" providerId="LiveId" clId="{BF4FE9E3-00FD-4599-AF41-1014F585D27A}" dt="2023-05-25T19:52:28.494" v="306" actId="14100"/>
          <pc:sldLayoutMkLst>
            <pc:docMk/>
            <pc:sldMasterMk cId="2148982788" sldId="2147483648"/>
            <pc:sldLayoutMk cId="3153976786" sldId="2147483665"/>
          </pc:sldLayoutMkLst>
          <pc:spChg chg="del">
            <ac:chgData name="Oleh Liubchenko" userId="eb0c886104ccbe78" providerId="LiveId" clId="{BF4FE9E3-00FD-4599-AF41-1014F585D27A}" dt="2023-05-25T19:36:04.041" v="215" actId="478"/>
            <ac:spMkLst>
              <pc:docMk/>
              <pc:sldMasterMk cId="2148982788" sldId="2147483648"/>
              <pc:sldLayoutMk cId="3153976786" sldId="2147483665"/>
              <ac:spMk id="2" creationId="{F10FCC04-F6CF-4AC4-4A2C-84989A44E68E}"/>
            </ac:spMkLst>
          </pc:spChg>
          <pc:spChg chg="del">
            <ac:chgData name="Oleh Liubchenko" userId="eb0c886104ccbe78" providerId="LiveId" clId="{BF4FE9E3-00FD-4599-AF41-1014F585D27A}" dt="2023-05-25T19:36:04.041" v="215" actId="478"/>
            <ac:spMkLst>
              <pc:docMk/>
              <pc:sldMasterMk cId="2148982788" sldId="2147483648"/>
              <pc:sldLayoutMk cId="3153976786" sldId="2147483665"/>
              <ac:spMk id="3" creationId="{9AF6C2AE-1CA3-10BA-1713-2B38CC9BABA6}"/>
            </ac:spMkLst>
          </pc:spChg>
          <pc:spChg chg="del">
            <ac:chgData name="Oleh Liubchenko" userId="eb0c886104ccbe78" providerId="LiveId" clId="{BF4FE9E3-00FD-4599-AF41-1014F585D27A}" dt="2023-05-25T19:36:04.041" v="215" actId="478"/>
            <ac:spMkLst>
              <pc:docMk/>
              <pc:sldMasterMk cId="2148982788" sldId="2147483648"/>
              <pc:sldLayoutMk cId="3153976786" sldId="2147483665"/>
              <ac:spMk id="4" creationId="{FFD2A29D-0EFB-3C66-02AC-588F81992B1B}"/>
            </ac:spMkLst>
          </pc:spChg>
          <pc:spChg chg="del">
            <ac:chgData name="Oleh Liubchenko" userId="eb0c886104ccbe78" providerId="LiveId" clId="{BF4FE9E3-00FD-4599-AF41-1014F585D27A}" dt="2023-05-25T19:36:04.041" v="215" actId="478"/>
            <ac:spMkLst>
              <pc:docMk/>
              <pc:sldMasterMk cId="2148982788" sldId="2147483648"/>
              <pc:sldLayoutMk cId="3153976786" sldId="2147483665"/>
              <ac:spMk id="5" creationId="{A18E80FC-6AB4-E474-1084-F43B911A4194}"/>
            </ac:spMkLst>
          </pc:spChg>
          <pc:spChg chg="del">
            <ac:chgData name="Oleh Liubchenko" userId="eb0c886104ccbe78" providerId="LiveId" clId="{BF4FE9E3-00FD-4599-AF41-1014F585D27A}" dt="2023-05-25T19:36:04.041" v="215" actId="478"/>
            <ac:spMkLst>
              <pc:docMk/>
              <pc:sldMasterMk cId="2148982788" sldId="2147483648"/>
              <pc:sldLayoutMk cId="3153976786" sldId="2147483665"/>
              <ac:spMk id="6" creationId="{5686C7EE-5E7A-C004-0C9C-0C039C85D000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8" creationId="{879EC6E9-7CE4-A65B-5344-A4DAB590EE35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9" creationId="{BCCCACCE-F7D7-41F0-1EB5-4B3B8AF7A327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0" creationId="{30BFC988-EA00-40B4-6AC6-691AC6C24B7F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1" creationId="{7AF3ADA5-4350-DA25-E1FE-54B4251BFB1E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2" creationId="{CA9BAF2F-1EF2-46F8-242E-218B395DB3E8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3" creationId="{DED6C289-03EB-49E3-0B7A-67384229E67C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4" creationId="{4216F71C-4291-6FFA-B20A-E21B833DC472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5" creationId="{E3DCFB0A-2CFC-4760-CCDF-C6BABC49829A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6" creationId="{9961ED33-F1EC-1600-60AA-84E41BE3BF92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7" creationId="{99AAF73A-611A-465B-E08E-482F2B38B05C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8" creationId="{A92D45C0-A852-20B1-A3EF-690D36D390BE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19" creationId="{4889B831-DCA8-5B3C-7978-50090FA7CFB3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0" creationId="{A5D714AB-7F79-3E91-FE8C-2F04B74D28DA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1" creationId="{D39FA45C-89DF-742B-911B-C69828587E0B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2" creationId="{5669DE0F-F348-422E-52CF-6B46B5E18672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3" creationId="{30F83D69-6CEB-C91B-6976-581CBEB7CC4E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4" creationId="{F0425B4B-2AD4-BB00-F56B-BD07A519E520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5" creationId="{D48D2549-741C-50EC-5F6C-81786F49C313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6" creationId="{A7326BC0-9A2C-73D0-0FCD-06844E171DD2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7" creationId="{ED3426BD-8C41-1A25-9742-4CC0991BB4C8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8" creationId="{6C51C2C7-7CFA-7593-4842-934A44BBF106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29" creationId="{58462DBE-DD59-E881-5394-753FCD7BDEAA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0" creationId="{5B013A66-FE8C-C274-8976-1B1E12DB020D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1" creationId="{F5A3E8A1-3B30-F27E-E251-A61E855C9E2C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2" creationId="{C889A0C7-B5A8-5C18-4A7C-63653F0A4F3B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3" creationId="{DCDE01B3-FA84-75A0-F843-B2E6CE967DC9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4" creationId="{351E98C7-B26A-7EB6-DAF4-0881494E0411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5" creationId="{29FA0D24-E25E-DF59-0119-744C09A6D6F5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6" creationId="{08C6C491-0029-B7FE-8509-D13FAA5E001A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7" creationId="{7E070432-A0CF-9126-FD07-34A0543EB400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8" creationId="{81CFAD34-4372-69A1-2CD4-9D47D4172AB8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39" creationId="{39C8AB0D-7709-3E8F-9DE5-C58BF6B181DA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40" creationId="{29AB7379-99CA-1FB3-1AE8-B6E90FE9EBF5}"/>
            </ac:spMkLst>
          </pc:spChg>
          <pc:spChg chg="mod">
            <ac:chgData name="Oleh Liubchenko" userId="eb0c886104ccbe78" providerId="LiveId" clId="{BF4FE9E3-00FD-4599-AF41-1014F585D27A}" dt="2023-05-25T19:31:23.169" v="189"/>
            <ac:spMkLst>
              <pc:docMk/>
              <pc:sldMasterMk cId="2148982788" sldId="2147483648"/>
              <pc:sldLayoutMk cId="3153976786" sldId="2147483665"/>
              <ac:spMk id="41" creationId="{02D98914-5B4D-706F-E0BA-32ED41FC24F1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3" creationId="{3547BEB5-548A-F16F-48CE-E8FE3799FE56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4" creationId="{04627F01-174E-C893-FEEF-A4A33F2B25C1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5" creationId="{A824B235-2863-1154-2B3D-790ED2ED84FB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6" creationId="{E28AE3C2-E7A4-D77B-09B8-CA825360D448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7" creationId="{DD1DE4FD-5156-E6EB-8604-DFB3ACF516A9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8" creationId="{6B88B77D-FE8F-7B0F-4F8D-F54FC4EE6E7E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49" creationId="{4DBEB39E-AFD2-E2CC-6ED5-5EA1D661AC87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0" creationId="{F2D1FE52-1700-FA3B-6D42-B73C3F1D25AD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1" creationId="{8664D514-1D3C-E5E4-2432-535EBDC47300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2" creationId="{C7661DF8-D610-806C-28D1-BC82ECF3D6C6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3" creationId="{3DDE00B8-9DFA-970F-0ED7-97EBB9014DD0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4" creationId="{D79C8376-9F90-C5C4-B93E-FB173FCE2122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5" creationId="{96C5D827-4FF9-6E14-8F74-4D73E13E8166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6" creationId="{771FCF6C-FDA5-098C-EF2F-A36E54810944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7" creationId="{F320C596-F9F6-EA3A-A246-44F23C07AA09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8" creationId="{B87D9D60-4B5D-2ED1-8EDC-60CA1B583E1A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59" creationId="{8FEA427D-30FC-5BFC-322D-49E997F8293A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0" creationId="{8DA31D0E-B726-D238-EBBD-4C2D8984E391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1" creationId="{328CF1B7-CE59-A8CE-2702-72B9A7CB02BB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2" creationId="{2E3974C9-6340-5FA7-2D1E-80F84934E1AB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3" creationId="{EC280652-4C21-A643-A096-D6A8AE8AC01B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4" creationId="{0A970722-4A4A-AF08-6052-FC8CA6751FD9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5" creationId="{9A1250A3-1A50-6EC1-D98C-028056F8C096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6" creationId="{97640B29-32F4-49F2-D685-30E055812239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7" creationId="{2B9DBF71-00A3-0807-DC95-72FA367DE4B5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8" creationId="{E3FF3C75-139A-FC66-EACD-57096AC9ABE0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69" creationId="{26256B48-46B1-7DA4-06D0-73D1E9C477CF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0" creationId="{24A77891-476F-E84E-8EFA-0C7FB0542C06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1" creationId="{63DEF3CC-FCB4-6C82-72AC-2961D1AAA77F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2" creationId="{E9D82F3F-E836-F7CD-AB91-80221409F2B1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3" creationId="{438DB3F0-6B9B-B264-64A4-42D5DC95615C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4" creationId="{BA3869DE-1528-62B9-BD18-24E638C1762E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5" creationId="{53622F1D-C693-F364-1951-212DD1B19BE5}"/>
            </ac:spMkLst>
          </pc:spChg>
          <pc:spChg chg="mod">
            <ac:chgData name="Oleh Liubchenko" userId="eb0c886104ccbe78" providerId="LiveId" clId="{BF4FE9E3-00FD-4599-AF41-1014F585D27A}" dt="2023-05-25T19:31:43.154" v="192"/>
            <ac:spMkLst>
              <pc:docMk/>
              <pc:sldMasterMk cId="2148982788" sldId="2147483648"/>
              <pc:sldLayoutMk cId="3153976786" sldId="2147483665"/>
              <ac:spMk id="76" creationId="{8FC7C980-9847-7D61-E57F-F9F46468B99E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78" creationId="{C3C46EE8-99B3-6997-40EC-AC39C55DB012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79" creationId="{5E5E4087-BC8B-3984-4A11-30C3E7EDC6B2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0" creationId="{36C74B37-D6D8-B684-3599-165D67BEB412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1" creationId="{F98033E2-1152-3871-6E2E-26AF93F30E77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2" creationId="{59F45C27-617B-C6BC-839F-5493B71B403A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3" creationId="{9099C555-AF53-B9DB-9B27-272428324B75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4" creationId="{9E40F8A0-CE23-39B6-8610-AD59A46A6AAB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5" creationId="{97841EA9-CB63-F0E1-D249-5D7EE1D7915C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6" creationId="{33B95CAD-85F0-E824-5057-FEA56CA3F11F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7" creationId="{F6892E8A-A306-F3CD-74E7-0114D431EF73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8" creationId="{F6ED0DE1-8301-9DCA-CBAD-79033E60CEDF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89" creationId="{491C410F-1F55-289C-D783-48464DF2BBB9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0" creationId="{F70919B6-B2FB-86CF-AC88-84046927ED05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1" creationId="{E0C2D363-17A3-3351-32A7-E6265456E82A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2" creationId="{04628464-55FF-1C08-79A4-A62ADB63A670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3" creationId="{3D6A85EB-8535-10F1-33F6-C4BEB8699DC1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4" creationId="{AC2B1475-CC06-40B3-6749-074ED10B999E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5" creationId="{9B17B97D-6170-6033-E3FD-04861A4B74D8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6" creationId="{9931DF28-A829-391B-D020-F0C3F265438A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7" creationId="{2B2BE469-3556-0333-EE6D-E5455C234108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8" creationId="{6B51976D-94F3-B56C-FB67-1A1DC8C74C6B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99" creationId="{4FCDB6CD-F41E-FAB5-FBCF-D3EF9B85E3A6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100" creationId="{F518FF79-40C2-8031-858C-759E14A2FBB5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101" creationId="{510AB4DD-B2C5-9532-2EDB-3C47F28550A5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102" creationId="{DBF5BC43-DE88-B520-F9C2-DEE5AB689854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103" creationId="{20B37BF2-EAFF-235E-05CB-73EECCE1ED91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104" creationId="{60EE1D1E-8CF7-43DF-0D88-F00650D93E6E}"/>
            </ac:spMkLst>
          </pc:spChg>
          <pc:spChg chg="mod">
            <ac:chgData name="Oleh Liubchenko" userId="eb0c886104ccbe78" providerId="LiveId" clId="{BF4FE9E3-00FD-4599-AF41-1014F585D27A}" dt="2023-05-25T19:31:56.643" v="195"/>
            <ac:spMkLst>
              <pc:docMk/>
              <pc:sldMasterMk cId="2148982788" sldId="2147483648"/>
              <pc:sldLayoutMk cId="3153976786" sldId="2147483665"/>
              <ac:spMk id="105" creationId="{8E97ED52-072E-847E-3706-121EEF5A4140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07" creationId="{95B4F8EA-C150-6F3F-68B3-911AB85538BE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08" creationId="{8969CDCA-DB24-7378-337B-2BCB60A96EBB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09" creationId="{2480CE00-BCAB-56DA-3317-4AAC71CD7CFB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0" creationId="{487423B3-76C9-176F-FA27-A0AAE37C19CA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1" creationId="{018C44BE-14A1-E8FC-4497-ECAD90EBAD1F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2" creationId="{87C1C711-2A1C-0777-1596-F2135A2BA9EE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3" creationId="{E01B45A0-4B66-C056-FEB2-52F4DB8AF3D6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4" creationId="{29A5F7DB-35E0-B3F7-3C3F-AEEE27545E1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5" creationId="{036BEF14-E355-9408-D23F-0B3E354585D1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6" creationId="{586B5B52-088C-25E8-93B1-4E695B8C6EBD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7" creationId="{E4B3FAF7-ED0A-7CBE-2167-145BE3A8CA4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8" creationId="{2F6466C1-DBF8-416E-2F86-6BCE2E856F1D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19" creationId="{C6642880-C175-940C-1925-F453C948ABEB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0" creationId="{BDD5A87E-4FF0-0BD3-EC6A-11FD89FAB4D6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1" creationId="{9D43AB15-19D8-DFA8-4299-348FAA3BCDFE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2" creationId="{D8B6EA3B-ACDA-9F73-7F32-7695DA3A0D8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3" creationId="{6DD4733D-A41B-A1D4-0831-DB63C6B6E901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4" creationId="{6FB188A8-25A1-5208-E87B-376ABF908F7A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5" creationId="{310DC406-0DFA-2F4A-A285-AC632A67E48B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6" creationId="{309D3FC3-5C20-DCDD-C06A-D98698A5EFA1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7" creationId="{620E6040-2B76-5C1A-096B-4FD82D8F833C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8" creationId="{FCE55EE9-C111-38E8-6154-F7BCD2E6517A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29" creationId="{BCD4536C-0A95-125E-D1E8-D6402CB0341B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0" creationId="{53D8D479-097F-AB32-1957-05CC3D7154D5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1" creationId="{4D204F27-EE15-BD50-CCC6-652758B852C7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2" creationId="{0381A8B3-8935-BC5F-CE17-99B900E58445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3" creationId="{584F7CCA-D072-7791-2F07-C776E8B36647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4" creationId="{C4958DA7-5C07-C690-D7E8-D9BCF060E228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5" creationId="{4CB1CF06-E01E-D91F-4517-8BD042531C8C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6" creationId="{B19969A4-F6A6-29B0-886B-7C8244140B1D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7" creationId="{4C5F8BE4-BB3B-D642-2405-07EB0569905C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8" creationId="{84AEB4EB-567B-999E-3254-78D22EF2AB57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39" creationId="{2F7E64D5-5BA7-A5B4-23F0-1D6784CE4406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0" creationId="{A4392528-4EAF-22FD-F09C-EBE0A25D7CD9}"/>
            </ac:spMkLst>
          </pc:spChg>
          <pc:spChg chg="add mod">
            <ac:chgData name="Oleh Liubchenko" userId="eb0c886104ccbe78" providerId="LiveId" clId="{BF4FE9E3-00FD-4599-AF41-1014F585D27A}" dt="2023-05-25T19:36:26.392" v="220" actId="14100"/>
            <ac:spMkLst>
              <pc:docMk/>
              <pc:sldMasterMk cId="2148982788" sldId="2147483648"/>
              <pc:sldLayoutMk cId="3153976786" sldId="2147483665"/>
              <ac:spMk id="141" creationId="{298D50A2-7A8B-BD3C-DA81-3C86614A3D40}"/>
            </ac:spMkLst>
          </pc:spChg>
          <pc:spChg chg="add 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2" creationId="{9F3C6903-9851-1720-7932-1608290A109D}"/>
            </ac:spMkLst>
          </pc:spChg>
          <pc:spChg chg="add 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3" creationId="{F3C6486B-EC79-D5B4-321E-6ECDE5EF52FA}"/>
            </ac:spMkLst>
          </pc:spChg>
          <pc:spChg chg="add 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4" creationId="{1B01BE8D-5CE3-A356-8E2F-A138EA6B11D0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6" creationId="{DC7EAE4E-11E2-B60E-79DB-234465F88920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7" creationId="{37C45E62-719C-8984-C7C4-C58ED24273C0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8" creationId="{97671814-496D-A195-EE21-85FD2891F8D2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49" creationId="{A352F8E1-734F-DE70-B5FF-8F2D009FD61E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0" creationId="{55833289-D238-E7E4-D32F-0A120E25E092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1" creationId="{9C8F9BF1-14E4-592F-167D-6801A3DCED08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2" creationId="{B88DDC25-5B35-3F52-DB54-5D84BBB6918E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3" creationId="{E0C9834C-6331-9192-AEB0-4DF68A21BEE6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4" creationId="{118169E0-64EC-1508-294F-D05CF376998E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5" creationId="{0C946414-356A-05F2-BC48-E0D97D2A330B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6" creationId="{55351848-9908-8A98-C305-6718A8A1AE9A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7" creationId="{B61F7216-080C-8B5D-B2D7-86283852B46C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8" creationId="{2C1EB61D-678A-ED9E-1D74-52994D2AEEE7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59" creationId="{D3958E4D-ECC0-452B-6554-BE526028800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0" creationId="{90D19378-EA04-F53D-CC07-2D974F9A049D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1" creationId="{2E774D6B-1F2B-36E4-3836-8DF0C11730B5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2" creationId="{BA21DD69-1BEA-ADCA-4BA6-8DCB8E1281B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3" creationId="{CE9A3DB5-A60E-B924-8504-2B43DF54A0EF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4" creationId="{AD1A2FDF-CA8D-5CCD-B499-F10A0DC8BF7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5" creationId="{9E86F818-E621-3303-BEF4-99EE009C9922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6" creationId="{D9D6BAC1-1898-58D4-F539-40191C49BD09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7" creationId="{296E5CA6-6163-548F-C5A7-100F8A9E66E3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8" creationId="{A5620F5D-48D0-A8AA-79AC-38A1F1B29DA6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69" creationId="{F2035A8B-F7B9-AD0C-6869-DD1E5C4D6D01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70" creationId="{DBFADFE2-FDD5-D145-9DE2-8A0D865F6AC2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71" creationId="{2706C427-64AD-D04E-8E92-63AFA53251B0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72" creationId="{94A87607-EC7F-6A8E-DF96-950F24843504}"/>
            </ac:spMkLst>
          </pc:spChg>
          <pc:spChg chg="mod">
            <ac:chgData name="Oleh Liubchenko" userId="eb0c886104ccbe78" providerId="LiveId" clId="{BF4FE9E3-00FD-4599-AF41-1014F585D27A}" dt="2023-05-25T19:36:11.166" v="216"/>
            <ac:spMkLst>
              <pc:docMk/>
              <pc:sldMasterMk cId="2148982788" sldId="2147483648"/>
              <pc:sldLayoutMk cId="3153976786" sldId="2147483665"/>
              <ac:spMk id="173" creationId="{D9107EE5-98EB-C7BF-3E47-FA2718A9776F}"/>
            </ac:spMkLst>
          </pc:spChg>
          <pc:spChg chg="add mod">
            <ac:chgData name="Oleh Liubchenko" userId="eb0c886104ccbe78" providerId="LiveId" clId="{BF4FE9E3-00FD-4599-AF41-1014F585D27A}" dt="2023-05-25T19:36:20.622" v="218" actId="14100"/>
            <ac:spMkLst>
              <pc:docMk/>
              <pc:sldMasterMk cId="2148982788" sldId="2147483648"/>
              <pc:sldLayoutMk cId="3153976786" sldId="2147483665"/>
              <ac:spMk id="174" creationId="{D45E17AE-7B34-0AC6-D838-8EDCE6EEBC9F}"/>
            </ac:spMkLst>
          </pc:spChg>
          <pc:spChg chg="add mod">
            <ac:chgData name="Oleh Liubchenko" userId="eb0c886104ccbe78" providerId="LiveId" clId="{BF4FE9E3-00FD-4599-AF41-1014F585D27A}" dt="2023-05-25T19:52:28.494" v="306" actId="14100"/>
            <ac:spMkLst>
              <pc:docMk/>
              <pc:sldMasterMk cId="2148982788" sldId="2147483648"/>
              <pc:sldLayoutMk cId="3153976786" sldId="2147483665"/>
              <ac:spMk id="175" creationId="{1C8336F1-9ABA-809B-859F-3D7859D0C1B4}"/>
            </ac:spMkLst>
          </pc:spChg>
          <pc:grpChg chg="add del mod">
            <ac:chgData name="Oleh Liubchenko" userId="eb0c886104ccbe78" providerId="LiveId" clId="{BF4FE9E3-00FD-4599-AF41-1014F585D27A}" dt="2023-05-25T19:31:33.336" v="191" actId="478"/>
            <ac:grpSpMkLst>
              <pc:docMk/>
              <pc:sldMasterMk cId="2148982788" sldId="2147483648"/>
              <pc:sldLayoutMk cId="3153976786" sldId="2147483665"/>
              <ac:grpSpMk id="7" creationId="{FF88C327-5DD3-17F7-BB02-07FEF903C07E}"/>
            </ac:grpSpMkLst>
          </pc:grpChg>
          <pc:grpChg chg="add del mod ord">
            <ac:chgData name="Oleh Liubchenko" userId="eb0c886104ccbe78" providerId="LiveId" clId="{BF4FE9E3-00FD-4599-AF41-1014F585D27A}" dt="2023-05-25T19:32:01.905" v="201"/>
            <ac:grpSpMkLst>
              <pc:docMk/>
              <pc:sldMasterMk cId="2148982788" sldId="2147483648"/>
              <pc:sldLayoutMk cId="3153976786" sldId="2147483665"/>
              <ac:grpSpMk id="42" creationId="{EAAF9357-C9A5-E87E-1FB2-0C4E36ED9295}"/>
            </ac:grpSpMkLst>
          </pc:grpChg>
          <pc:grpChg chg="add del mod">
            <ac:chgData name="Oleh Liubchenko" userId="eb0c886104ccbe78" providerId="LiveId" clId="{BF4FE9E3-00FD-4599-AF41-1014F585D27A}" dt="2023-05-25T19:32:00.672" v="198"/>
            <ac:grpSpMkLst>
              <pc:docMk/>
              <pc:sldMasterMk cId="2148982788" sldId="2147483648"/>
              <pc:sldLayoutMk cId="3153976786" sldId="2147483665"/>
              <ac:grpSpMk id="77" creationId="{F5F87979-AF2D-D04C-BEDF-04E91A7067FB}"/>
            </ac:grpSpMkLst>
          </pc:grpChg>
          <pc:grpChg chg="add mod">
            <ac:chgData name="Oleh Liubchenko" userId="eb0c886104ccbe78" providerId="LiveId" clId="{BF4FE9E3-00FD-4599-AF41-1014F585D27A}" dt="2023-05-25T19:36:11.166" v="216"/>
            <ac:grpSpMkLst>
              <pc:docMk/>
              <pc:sldMasterMk cId="2148982788" sldId="2147483648"/>
              <pc:sldLayoutMk cId="3153976786" sldId="2147483665"/>
              <ac:grpSpMk id="106" creationId="{1EB2DBBA-1DAF-96F9-2574-34478D7F00F3}"/>
            </ac:grpSpMkLst>
          </pc:grpChg>
          <pc:grpChg chg="add mod">
            <ac:chgData name="Oleh Liubchenko" userId="eb0c886104ccbe78" providerId="LiveId" clId="{BF4FE9E3-00FD-4599-AF41-1014F585D27A}" dt="2023-05-25T19:36:11.166" v="216"/>
            <ac:grpSpMkLst>
              <pc:docMk/>
              <pc:sldMasterMk cId="2148982788" sldId="2147483648"/>
              <pc:sldLayoutMk cId="3153976786" sldId="2147483665"/>
              <ac:grpSpMk id="145" creationId="{5D96ECC7-36FE-8C5D-EF96-916FDFEC2AD0}"/>
            </ac:grpSpMkLst>
          </pc:grpChg>
        </pc:sldLayoutChg>
        <pc:sldLayoutChg chg="addSp delSp modSp mod setBg">
          <pc:chgData name="Oleh Liubchenko" userId="eb0c886104ccbe78" providerId="LiveId" clId="{BF4FE9E3-00FD-4599-AF41-1014F585D27A}" dt="2023-05-25T19:52:33.492" v="308" actId="14100"/>
          <pc:sldLayoutMkLst>
            <pc:docMk/>
            <pc:sldMasterMk cId="2148982788" sldId="2147483648"/>
            <pc:sldLayoutMk cId="207192760" sldId="2147483666"/>
          </pc:sldLayoutMkLst>
          <pc:spChg chg="del">
            <ac:chgData name="Oleh Liubchenko" userId="eb0c886104ccbe78" providerId="LiveId" clId="{BF4FE9E3-00FD-4599-AF41-1014F585D27A}" dt="2023-05-25T19:37:07.081" v="222" actId="478"/>
            <ac:spMkLst>
              <pc:docMk/>
              <pc:sldMasterMk cId="2148982788" sldId="2147483648"/>
              <pc:sldLayoutMk cId="207192760" sldId="2147483666"/>
              <ac:spMk id="2" creationId="{F10FCC04-F6CF-4AC4-4A2C-84989A44E68E}"/>
            </ac:spMkLst>
          </pc:spChg>
          <pc:spChg chg="del">
            <ac:chgData name="Oleh Liubchenko" userId="eb0c886104ccbe78" providerId="LiveId" clId="{BF4FE9E3-00FD-4599-AF41-1014F585D27A}" dt="2023-05-25T19:37:07.081" v="222" actId="478"/>
            <ac:spMkLst>
              <pc:docMk/>
              <pc:sldMasterMk cId="2148982788" sldId="2147483648"/>
              <pc:sldLayoutMk cId="207192760" sldId="2147483666"/>
              <ac:spMk id="3" creationId="{9AF6C2AE-1CA3-10BA-1713-2B38CC9BABA6}"/>
            </ac:spMkLst>
          </pc:spChg>
          <pc:spChg chg="del">
            <ac:chgData name="Oleh Liubchenko" userId="eb0c886104ccbe78" providerId="LiveId" clId="{BF4FE9E3-00FD-4599-AF41-1014F585D27A}" dt="2023-05-25T19:37:07.081" v="222" actId="478"/>
            <ac:spMkLst>
              <pc:docMk/>
              <pc:sldMasterMk cId="2148982788" sldId="2147483648"/>
              <pc:sldLayoutMk cId="207192760" sldId="2147483666"/>
              <ac:spMk id="4" creationId="{FFD2A29D-0EFB-3C66-02AC-588F81992B1B}"/>
            </ac:spMkLst>
          </pc:spChg>
          <pc:spChg chg="del">
            <ac:chgData name="Oleh Liubchenko" userId="eb0c886104ccbe78" providerId="LiveId" clId="{BF4FE9E3-00FD-4599-AF41-1014F585D27A}" dt="2023-05-25T19:37:07.081" v="222" actId="478"/>
            <ac:spMkLst>
              <pc:docMk/>
              <pc:sldMasterMk cId="2148982788" sldId="2147483648"/>
              <pc:sldLayoutMk cId="207192760" sldId="2147483666"/>
              <ac:spMk id="5" creationId="{A18E80FC-6AB4-E474-1084-F43B911A4194}"/>
            </ac:spMkLst>
          </pc:spChg>
          <pc:spChg chg="del">
            <ac:chgData name="Oleh Liubchenko" userId="eb0c886104ccbe78" providerId="LiveId" clId="{BF4FE9E3-00FD-4599-AF41-1014F585D27A}" dt="2023-05-25T19:37:07.081" v="222" actId="478"/>
            <ac:spMkLst>
              <pc:docMk/>
              <pc:sldMasterMk cId="2148982788" sldId="2147483648"/>
              <pc:sldLayoutMk cId="207192760" sldId="2147483666"/>
              <ac:spMk id="6" creationId="{5686C7EE-5E7A-C004-0C9C-0C039C85D00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" creationId="{AD53126C-A76B-D305-36E6-AED73BC9EC8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" creationId="{0B58B165-0593-4C51-B6B1-4F4CFCF573A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" creationId="{804F0777-70CC-2095-2442-6828E3795CFF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1" creationId="{3442DFA7-18AC-B546-1C94-37E7F7E7B33B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2" creationId="{BFA85050-EFFB-66ED-A10F-4BBEF3D6223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3" creationId="{B92C0AB5-8D9F-061E-D7F7-548B5F05B56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4" creationId="{CD142E33-B465-3466-4C95-E414C3E51C3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5" creationId="{AD8F20AC-911D-302B-0529-322A99633F92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6" creationId="{266BAF35-94DF-E2D9-FA36-578BE0797A56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7" creationId="{54615F87-B917-7E5D-9617-C29A14EFEA3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8" creationId="{BD2C18E7-93A4-D316-9F8A-2C8DD48EB0C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9" creationId="{D175DBAA-E386-FBC1-93FD-9892BAD0A1B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0" creationId="{B37905C8-4904-D8D7-288F-DFBF1A07CE0F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1" creationId="{4614865B-C84F-3135-F8D6-95D5AC957F1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2" creationId="{B430740C-F0F9-FA6B-B4B5-CD45E82E9B3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3" creationId="{5B0DD369-080A-8850-FCFF-682FD69A20A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4" creationId="{4E539A9E-B3FD-BD58-675F-B22D82BEDCF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5" creationId="{2FED01BA-E136-AC16-2B23-A3D5BA1C7E4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6" creationId="{8A9AD83C-6E24-28CB-8A55-2A14CFE15EA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7" creationId="{7F63749F-2500-F6E7-22A3-F9F6A85D1E49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8" creationId="{A53FC5FA-5186-ED06-9DC7-B57C71685D3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29" creationId="{E9868D77-1138-6149-D7B6-F984410E43C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0" creationId="{8E7305F4-BDD4-3A21-8F5F-2E5DD15C91D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1" creationId="{CF47C244-B0A5-F2AA-96BB-31E4DD7F20F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2" creationId="{D939465B-1BFD-C12B-B0FC-8E7DC8965DA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3" creationId="{F97C5B9B-11DC-3D03-D335-F7A6F85B5C8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4" creationId="{F42798DE-AA13-D3DA-B2BE-F3469D5B94D9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5" creationId="{6AA57419-3C9C-B3BB-7B6A-776AD66E003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6" creationId="{00874A6D-64B9-EF4A-2857-34A005FE9AC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7" creationId="{95544D7A-3C45-CC62-330A-60288189FC8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8" creationId="{A27647F1-37F6-B526-ED8C-366C8639D6A2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39" creationId="{23BC5438-AC98-2548-C9B8-62169EA1B476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0" creationId="{39ED4531-C8E6-8357-DA0D-36A2D22E5F4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1" creationId="{F708ABA3-937D-524B-9E31-3A5D391BF451}"/>
            </ac:spMkLst>
          </pc:spChg>
          <pc:spChg chg="add del mod">
            <ac:chgData name="Oleh Liubchenko" userId="eb0c886104ccbe78" providerId="LiveId" clId="{BF4FE9E3-00FD-4599-AF41-1014F585D27A}" dt="2023-05-25T19:37:13.119" v="225" actId="478"/>
            <ac:spMkLst>
              <pc:docMk/>
              <pc:sldMasterMk cId="2148982788" sldId="2147483648"/>
              <pc:sldLayoutMk cId="207192760" sldId="2147483666"/>
              <ac:spMk id="42" creationId="{81E1BF3B-BFC4-AC8C-4980-CF9E7FA43734}"/>
            </ac:spMkLst>
          </pc:spChg>
          <pc:spChg chg="add 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3" creationId="{958DB8F2-DA03-1913-F9C2-525DBE481AD8}"/>
            </ac:spMkLst>
          </pc:spChg>
          <pc:spChg chg="add 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4" creationId="{6773E829-E263-ED30-3C02-7FCC5F2ED54F}"/>
            </ac:spMkLst>
          </pc:spChg>
          <pc:spChg chg="add 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5" creationId="{8221CD6E-0C6E-B1D4-7518-C53FC675AD84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7" creationId="{8E814EDA-397B-22D7-A260-CF341DBDDAC8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8" creationId="{95F9757B-2891-C7EF-9A51-93C29C2B114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49" creationId="{DAEB8EF9-6466-91D2-1B62-7798EA36182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0" creationId="{15C8CC52-5DFD-8C31-7EA6-DE16AF9504B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1" creationId="{E36E1048-A8C4-3895-7804-21E8469753D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2" creationId="{2A4210ED-C917-03B5-ED3D-1ACF73C5124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3" creationId="{45B6BD33-57FE-2ADD-E66E-26FF4CB8C8E8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4" creationId="{FBBE8D82-0096-1B20-DFFC-71766B4A423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5" creationId="{37622A3B-F024-1F9B-0D21-2C76A5D6B416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6" creationId="{D6284C21-D6EF-9B61-25BB-F0F9B7D0449B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7" creationId="{F5F56F2E-C5B3-E7C0-712D-60A35F03B3B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8" creationId="{DD181461-0863-AA37-7F86-8B8BDC048DA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59" creationId="{81C4928B-B278-839A-CC76-FF707343D97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0" creationId="{B597E983-3FC6-B150-8A4D-5BE24FBA5C6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1" creationId="{9C357A3D-736C-4426-5729-D8A42D34E68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2" creationId="{FDBCE16B-F6B0-9019-C798-D2711873E59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3" creationId="{0E6F9C96-E7B9-FD5C-ADBD-9A8B9440D8B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4" creationId="{1DDD1195-E3A5-98A7-8C3B-BE7E0CEE09E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5" creationId="{F4B0DE98-3657-5539-5E96-C20276576BCA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6" creationId="{8DDBDE38-DBC5-FF61-20B9-AAFD74C4402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7" creationId="{07DD5218-B808-D74D-C7B0-ABC7291407CA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8" creationId="{2F165E1A-5C68-C1A6-98B3-B1A9104341C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69" creationId="{5B80C4F0-AB63-84B1-2410-141A44B9C5F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0" creationId="{C80F2CCF-DACF-126A-4690-8CA181DCBFF6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1" creationId="{D82E115F-B8EE-F265-6277-71932B790849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2" creationId="{A98D0B38-4F5D-F8B8-F78C-FC34A249B0A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3" creationId="{B535BCC4-CA91-B726-F9A1-9D8DB7F559DA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4" creationId="{D087F5F6-18D4-1C10-1884-0354B314708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5" creationId="{FDFF64A1-D2E7-51B5-0F02-A69A0CA2950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6" creationId="{081618D6-A2D6-6046-8BE6-0220043CDDA4}"/>
            </ac:spMkLst>
          </pc:spChg>
          <pc:spChg chg="add 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7" creationId="{3344F841-355C-48FB-86A9-6D08FF244F4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79" creationId="{3D9E5719-6DC4-D245-C5A5-A0F94CC5CC7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0" creationId="{5C6ED953-D77F-5DAC-0345-66B84DAD9B42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1" creationId="{82C942DC-F920-0181-03FA-779E205A3B7B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2" creationId="{949E92AD-317C-5B35-5426-D2121CAF70F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3" creationId="{242AA219-6335-8063-FB2D-F6DC1CDF3EF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4" creationId="{7E86E229-650E-4CEA-3FF4-F75F919C9B70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5" creationId="{D5929B0F-5DF1-843D-E07B-3065D2DDF21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6" creationId="{6F05A627-5749-24BE-CCD6-F2CB38D6955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7" creationId="{D00A4FDB-193F-BCB2-55FA-A55192F6955F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8" creationId="{79ED286E-CEA0-45CA-3FC5-CC3FCF67764C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89" creationId="{661841F8-5D4A-57A8-AC1C-EB6B4E49AA2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0" creationId="{2396C1FF-F3D1-B51D-CD09-5D3917E2B79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1" creationId="{75211EA8-E7F3-B6F9-E77C-72C9A8FA3F6B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2" creationId="{245624D7-F617-C255-CB39-73D34DE5BBA2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3" creationId="{67B2D071-9107-D865-A7D6-94FD2EE3C53D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4" creationId="{7DA785A4-D0AB-5EC6-7047-BCBF6E0A8684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5" creationId="{F4EBEC6E-6093-175E-201D-C1E4CB25D16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6" creationId="{8D6D63CE-14F6-1AE8-15FF-4DBAA1FBC74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7" creationId="{B9746605-8640-FF31-20ED-1FC875359BC5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8" creationId="{0A8667EF-D40E-1AF2-9E45-86CABDBC9C2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99" creationId="{8E00AB9C-8F17-F635-E3D4-94961B3A52BE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0" creationId="{6FECAA3B-BB3F-77A4-F6F8-5CD5DA3A225B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1" creationId="{DFE17A7C-BDD1-814C-86D4-4264404084B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2" creationId="{BB211081-D2C3-2A7D-7234-5D29A509A2A1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3" creationId="{8B0BF116-7F05-B9C9-5A30-39F9787BD5B7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4" creationId="{AA777C06-39EB-FA4C-1D85-0934B0150FE8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5" creationId="{7D833CD7-9CBF-EC46-4953-427B34436613}"/>
            </ac:spMkLst>
          </pc:spChg>
          <pc:spChg chg="mod">
            <ac:chgData name="Oleh Liubchenko" userId="eb0c886104ccbe78" providerId="LiveId" clId="{BF4FE9E3-00FD-4599-AF41-1014F585D27A}" dt="2023-05-25T19:37:07.895" v="223"/>
            <ac:spMkLst>
              <pc:docMk/>
              <pc:sldMasterMk cId="2148982788" sldId="2147483648"/>
              <pc:sldLayoutMk cId="207192760" sldId="2147483666"/>
              <ac:spMk id="106" creationId="{16F374D8-133B-BFDA-D584-6F7A136B828B}"/>
            </ac:spMkLst>
          </pc:spChg>
          <pc:spChg chg="add mod">
            <ac:chgData name="Oleh Liubchenko" userId="eb0c886104ccbe78" providerId="LiveId" clId="{BF4FE9E3-00FD-4599-AF41-1014F585D27A}" dt="2023-05-25T19:52:33.492" v="308" actId="14100"/>
            <ac:spMkLst>
              <pc:docMk/>
              <pc:sldMasterMk cId="2148982788" sldId="2147483648"/>
              <pc:sldLayoutMk cId="207192760" sldId="2147483666"/>
              <ac:spMk id="107" creationId="{DA8B8E24-C45B-5365-578C-F4CA63962951}"/>
            </ac:spMkLst>
          </pc:spChg>
          <pc:spChg chg="add mod">
            <ac:chgData name="Oleh Liubchenko" userId="eb0c886104ccbe78" providerId="LiveId" clId="{BF4FE9E3-00FD-4599-AF41-1014F585D27A}" dt="2023-05-25T19:37:25.688" v="231" actId="14100"/>
            <ac:spMkLst>
              <pc:docMk/>
              <pc:sldMasterMk cId="2148982788" sldId="2147483648"/>
              <pc:sldLayoutMk cId="207192760" sldId="2147483666"/>
              <ac:spMk id="108" creationId="{B4703EF6-4030-75B1-EF11-ACB03C227A97}"/>
            </ac:spMkLst>
          </pc:spChg>
          <pc:grpChg chg="add mod">
            <ac:chgData name="Oleh Liubchenko" userId="eb0c886104ccbe78" providerId="LiveId" clId="{BF4FE9E3-00FD-4599-AF41-1014F585D27A}" dt="2023-05-25T19:37:07.895" v="223"/>
            <ac:grpSpMkLst>
              <pc:docMk/>
              <pc:sldMasterMk cId="2148982788" sldId="2147483648"/>
              <pc:sldLayoutMk cId="207192760" sldId="2147483666"/>
              <ac:grpSpMk id="7" creationId="{654A564F-4493-5439-7365-6ED45AA475D8}"/>
            </ac:grpSpMkLst>
          </pc:grpChg>
          <pc:grpChg chg="add mod">
            <ac:chgData name="Oleh Liubchenko" userId="eb0c886104ccbe78" providerId="LiveId" clId="{BF4FE9E3-00FD-4599-AF41-1014F585D27A}" dt="2023-05-25T19:37:07.895" v="223"/>
            <ac:grpSpMkLst>
              <pc:docMk/>
              <pc:sldMasterMk cId="2148982788" sldId="2147483648"/>
              <pc:sldLayoutMk cId="207192760" sldId="2147483666"/>
              <ac:grpSpMk id="46" creationId="{A008BFCD-50C6-82EF-B1CB-B4002E9F3561}"/>
            </ac:grpSpMkLst>
          </pc:grpChg>
          <pc:grpChg chg="add del mod">
            <ac:chgData name="Oleh Liubchenko" userId="eb0c886104ccbe78" providerId="LiveId" clId="{BF4FE9E3-00FD-4599-AF41-1014F585D27A}" dt="2023-05-25T19:37:12.313" v="224" actId="478"/>
            <ac:grpSpMkLst>
              <pc:docMk/>
              <pc:sldMasterMk cId="2148982788" sldId="2147483648"/>
              <pc:sldLayoutMk cId="207192760" sldId="2147483666"/>
              <ac:grpSpMk id="78" creationId="{A7ECDFDA-AAD7-FF8B-5EBE-775DB4394B02}"/>
            </ac:grpSpMkLst>
          </pc:grpChg>
        </pc:sldLayoutChg>
        <pc:sldLayoutChg chg="addSp delSp modSp mod setBg">
          <pc:chgData name="Oleh Liubchenko" userId="eb0c886104ccbe78" providerId="LiveId" clId="{BF4FE9E3-00FD-4599-AF41-1014F585D27A}" dt="2023-05-25T19:52:38.770" v="310" actId="14100"/>
          <pc:sldLayoutMkLst>
            <pc:docMk/>
            <pc:sldMasterMk cId="2148982788" sldId="2147483648"/>
            <pc:sldLayoutMk cId="3040598067" sldId="2147483667"/>
          </pc:sldLayoutMkLst>
          <pc:spChg chg="del">
            <ac:chgData name="Oleh Liubchenko" userId="eb0c886104ccbe78" providerId="LiveId" clId="{BF4FE9E3-00FD-4599-AF41-1014F585D27A}" dt="2023-05-25T19:37:51.032" v="233" actId="478"/>
            <ac:spMkLst>
              <pc:docMk/>
              <pc:sldMasterMk cId="2148982788" sldId="2147483648"/>
              <pc:sldLayoutMk cId="3040598067" sldId="2147483667"/>
              <ac:spMk id="2" creationId="{F10FCC04-F6CF-4AC4-4A2C-84989A44E68E}"/>
            </ac:spMkLst>
          </pc:spChg>
          <pc:spChg chg="del">
            <ac:chgData name="Oleh Liubchenko" userId="eb0c886104ccbe78" providerId="LiveId" clId="{BF4FE9E3-00FD-4599-AF41-1014F585D27A}" dt="2023-05-25T19:37:51.032" v="233" actId="478"/>
            <ac:spMkLst>
              <pc:docMk/>
              <pc:sldMasterMk cId="2148982788" sldId="2147483648"/>
              <pc:sldLayoutMk cId="3040598067" sldId="2147483667"/>
              <ac:spMk id="3" creationId="{9AF6C2AE-1CA3-10BA-1713-2B38CC9BABA6}"/>
            </ac:spMkLst>
          </pc:spChg>
          <pc:spChg chg="del">
            <ac:chgData name="Oleh Liubchenko" userId="eb0c886104ccbe78" providerId="LiveId" clId="{BF4FE9E3-00FD-4599-AF41-1014F585D27A}" dt="2023-05-25T19:37:51.032" v="233" actId="478"/>
            <ac:spMkLst>
              <pc:docMk/>
              <pc:sldMasterMk cId="2148982788" sldId="2147483648"/>
              <pc:sldLayoutMk cId="3040598067" sldId="2147483667"/>
              <ac:spMk id="4" creationId="{FFD2A29D-0EFB-3C66-02AC-588F81992B1B}"/>
            </ac:spMkLst>
          </pc:spChg>
          <pc:spChg chg="del">
            <ac:chgData name="Oleh Liubchenko" userId="eb0c886104ccbe78" providerId="LiveId" clId="{BF4FE9E3-00FD-4599-AF41-1014F585D27A}" dt="2023-05-25T19:37:51.032" v="233" actId="478"/>
            <ac:spMkLst>
              <pc:docMk/>
              <pc:sldMasterMk cId="2148982788" sldId="2147483648"/>
              <pc:sldLayoutMk cId="3040598067" sldId="2147483667"/>
              <ac:spMk id="5" creationId="{A18E80FC-6AB4-E474-1084-F43B911A4194}"/>
            </ac:spMkLst>
          </pc:spChg>
          <pc:spChg chg="del">
            <ac:chgData name="Oleh Liubchenko" userId="eb0c886104ccbe78" providerId="LiveId" clId="{BF4FE9E3-00FD-4599-AF41-1014F585D27A}" dt="2023-05-25T19:37:51.032" v="233" actId="478"/>
            <ac:spMkLst>
              <pc:docMk/>
              <pc:sldMasterMk cId="2148982788" sldId="2147483648"/>
              <pc:sldLayoutMk cId="3040598067" sldId="2147483667"/>
              <ac:spMk id="6" creationId="{5686C7EE-5E7A-C004-0C9C-0C039C85D000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8" creationId="{D4ADC383-F3CF-6D91-4C1D-A57BF0AD35F2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9" creationId="{B2E6CF1B-BD47-C2BC-9D6D-30A88F0FDD13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0" creationId="{31406662-BF7F-C0BE-CA95-A508E3DED39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1" creationId="{68484629-9167-5DE6-7A6F-D65A54D66413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2" creationId="{5362AE59-478A-DCFC-5D3A-C4419F424CF3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3" creationId="{84E28801-B882-6382-C016-06F5311BACCE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4" creationId="{A058EA35-1567-08FE-732E-0BAA0EE8AD0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5" creationId="{499053AE-662D-2EED-2D0F-99C137395A47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6" creationId="{E42D4396-93E4-3C86-0703-6FDAB636397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7" creationId="{9E72B1CF-9EC3-5E3A-44E1-89302395EC90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8" creationId="{5ABA3BC4-B996-95D7-E2D8-EFA11A8F88B0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19" creationId="{BA20D210-DAB9-327E-13E4-E26C8532CC27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0" creationId="{AFAED793-DACF-1EFB-95B0-12EED97FEBFD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1" creationId="{D5DE23DC-9B64-4BDD-6A4A-B702FEBF77EC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2" creationId="{3F833448-A587-91FF-3F8A-76C3CEC55BC2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3" creationId="{17E6E8CB-67DB-8421-B192-ADDBEC91028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4" creationId="{50B9B098-4BD8-A29F-0D22-B1C4EC01B01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5" creationId="{998B9CBD-CF11-0E6A-D029-53BFB1960956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6" creationId="{90E95575-82CB-D3A9-B07F-99BEAC0CFB17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7" creationId="{011519CB-E357-631C-CDAA-087C3C397F89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8" creationId="{F26BABC3-5805-6465-C820-734A055225D6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29" creationId="{AAB74BD7-D719-29AB-BF49-0B13DF320878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0" creationId="{25C93C56-0F4E-42E9-B5F2-F3CB6539A981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1" creationId="{41BFF9BF-4CD4-951B-8777-6093CEE1AFD8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2" creationId="{267AAAB6-46B6-7BFB-0BCE-6F0034F54E2D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3" creationId="{229CB561-1822-597A-5476-AA671290EF41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4" creationId="{76EF782E-EE98-436E-8B5D-583CF8C8A96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5" creationId="{64328C19-6F4B-949B-9608-B1348F8CE1D9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6" creationId="{95355E6C-9574-6D2C-7DFA-567E22142BFC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7" creationId="{48D956C5-B5FF-3568-0C66-03E6A7109E7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8" creationId="{F32BBC47-D03A-5B2D-85DA-CB8137566586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39" creationId="{6A578CE9-1746-D088-06DA-25180F14F662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0" creationId="{45397F4E-7826-8507-7CB9-183A701F671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1" creationId="{0676AD38-1D9D-DB2A-3823-6B46BD854EE3}"/>
            </ac:spMkLst>
          </pc:spChg>
          <pc:spChg chg="add 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2" creationId="{7FE32C15-1269-B04C-6AAB-EAF34C68BCCF}"/>
            </ac:spMkLst>
          </pc:spChg>
          <pc:spChg chg="add 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3" creationId="{6AD4E72D-0E89-55DC-3558-280387E02714}"/>
            </ac:spMkLst>
          </pc:spChg>
          <pc:spChg chg="add 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4" creationId="{55865890-7C91-F007-B4E0-A67E848C19C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6" creationId="{D6E05A56-A6CD-A784-4E7D-35112A6127F0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7" creationId="{19369A9F-DA6C-967B-2BBA-AA7230A6853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8" creationId="{BCB32348-23F0-3F0C-EE10-C08C86654F4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49" creationId="{DFC9E68F-4369-077F-30DA-1F510338E1CD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0" creationId="{7F81546B-7E63-E0D7-7E8E-D2CA6308DEA5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1" creationId="{E9871884-3400-E8D2-F2E6-31F3FBB88A1C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2" creationId="{DD316337-51B5-F7BF-2D89-AB7AEE8AAC76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3" creationId="{DBDF0A3C-E2A8-D226-9269-D6EECDB88AA8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4" creationId="{6AC22279-D972-DD65-3A7A-3301FEE901C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5" creationId="{93894DDA-3910-A90F-1EA6-1B3634F202A7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6" creationId="{19665B6C-B62C-743B-F275-63DDF13AD85A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7" creationId="{8845CAD5-EE8B-DF66-7F49-13EC242A2DEF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8" creationId="{B62F0B7B-EC13-8613-E60A-108C6C6592B3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59" creationId="{310C80D3-76C0-AF86-27E0-5AFAF374B9C3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0" creationId="{9589C704-8113-3005-0482-800446A0EE7C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1" creationId="{34CF8701-43B2-6289-8330-BC8423E61304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2" creationId="{E535B25A-628B-4DA2-BE49-D9924DFF55F1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3" creationId="{A326F05E-6BCF-299C-FB09-82E549E54EAF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4" creationId="{1C0D2384-D92E-2F56-7C11-FC24EB356F98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5" creationId="{50E352C9-AB5F-8602-D1AA-C8CA47FC50CB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6" creationId="{7DB7CB9D-89BA-9F75-1050-BD16AF4960B0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7" creationId="{7FA7DA2B-460A-98BD-CAC4-30F781E65961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8" creationId="{E011AC85-6F5E-EEB6-00A5-9E45E870494D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69" creationId="{B089B539-5BB9-1BD6-76E8-3A7A4D6C9096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0" creationId="{E524495A-21A3-A372-4C05-E651E9F286FC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1" creationId="{60944FD8-9D72-B4E3-02E4-A5D715DA098D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2" creationId="{3FB9867A-5706-95BA-AA6F-B25EC005A7FF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3" creationId="{653864CC-204A-60D0-FAF3-775B8D7792BD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4" creationId="{CBC015F3-49D1-BA90-DCC4-12D9851C3610}"/>
            </ac:spMkLst>
          </pc:spChg>
          <pc:spChg chg="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5" creationId="{F56E259F-FEF2-48E8-0702-32FD281A3433}"/>
            </ac:spMkLst>
          </pc:spChg>
          <pc:spChg chg="add mod">
            <ac:chgData name="Oleh Liubchenko" userId="eb0c886104ccbe78" providerId="LiveId" clId="{BF4FE9E3-00FD-4599-AF41-1014F585D27A}" dt="2023-05-25T19:37:51.876" v="234"/>
            <ac:spMkLst>
              <pc:docMk/>
              <pc:sldMasterMk cId="2148982788" sldId="2147483648"/>
              <pc:sldLayoutMk cId="3040598067" sldId="2147483667"/>
              <ac:spMk id="76" creationId="{BEE4B85B-D1FE-F428-AFFD-738EB71E02F6}"/>
            </ac:spMkLst>
          </pc:spChg>
          <pc:spChg chg="add mod">
            <ac:chgData name="Oleh Liubchenko" userId="eb0c886104ccbe78" providerId="LiveId" clId="{BF4FE9E3-00FD-4599-AF41-1014F585D27A}" dt="2023-05-25T19:52:38.770" v="310" actId="14100"/>
            <ac:spMkLst>
              <pc:docMk/>
              <pc:sldMasterMk cId="2148982788" sldId="2147483648"/>
              <pc:sldLayoutMk cId="3040598067" sldId="2147483667"/>
              <ac:spMk id="77" creationId="{79D80EA1-25BA-D31A-D026-43618EFD737E}"/>
            </ac:spMkLst>
          </pc:spChg>
          <pc:spChg chg="add mod">
            <ac:chgData name="Oleh Liubchenko" userId="eb0c886104ccbe78" providerId="LiveId" clId="{BF4FE9E3-00FD-4599-AF41-1014F585D27A}" dt="2023-05-25T19:38:04.751" v="237" actId="14100"/>
            <ac:spMkLst>
              <pc:docMk/>
              <pc:sldMasterMk cId="2148982788" sldId="2147483648"/>
              <pc:sldLayoutMk cId="3040598067" sldId="2147483667"/>
              <ac:spMk id="78" creationId="{A5023EB3-C431-8493-E732-70A13AEAD29A}"/>
            </ac:spMkLst>
          </pc:spChg>
          <pc:grpChg chg="add mod">
            <ac:chgData name="Oleh Liubchenko" userId="eb0c886104ccbe78" providerId="LiveId" clId="{BF4FE9E3-00FD-4599-AF41-1014F585D27A}" dt="2023-05-25T19:37:51.876" v="234"/>
            <ac:grpSpMkLst>
              <pc:docMk/>
              <pc:sldMasterMk cId="2148982788" sldId="2147483648"/>
              <pc:sldLayoutMk cId="3040598067" sldId="2147483667"/>
              <ac:grpSpMk id="7" creationId="{EC1FA342-B8BF-7435-CF36-DAC82C9E3915}"/>
            </ac:grpSpMkLst>
          </pc:grpChg>
          <pc:grpChg chg="add mod">
            <ac:chgData name="Oleh Liubchenko" userId="eb0c886104ccbe78" providerId="LiveId" clId="{BF4FE9E3-00FD-4599-AF41-1014F585D27A}" dt="2023-05-25T19:37:51.876" v="234"/>
            <ac:grpSpMkLst>
              <pc:docMk/>
              <pc:sldMasterMk cId="2148982788" sldId="2147483648"/>
              <pc:sldLayoutMk cId="3040598067" sldId="2147483667"/>
              <ac:grpSpMk id="45" creationId="{8FE2B304-491C-DC97-B129-04F1DC1848B4}"/>
            </ac:grpSpMkLst>
          </pc:grpChg>
        </pc:sldLayoutChg>
      </pc:sldMasterChg>
    </pc:docChg>
  </pc:docChgLst>
  <pc:docChgLst>
    <pc:chgData name="Oleh Liubchenko" userId="eb0c886104ccbe78" providerId="LiveId" clId="{CC475127-9AB8-48A1-8AA2-371ED6DAA405}"/>
    <pc:docChg chg="custSel modSld">
      <pc:chgData name="Oleh Liubchenko" userId="eb0c886104ccbe78" providerId="LiveId" clId="{CC475127-9AB8-48A1-8AA2-371ED6DAA405}" dt="2023-05-04T08:21:59.128" v="590"/>
      <pc:docMkLst>
        <pc:docMk/>
      </pc:docMkLst>
      <pc:sldChg chg="addSp delSp modSp">
        <pc:chgData name="Oleh Liubchenko" userId="eb0c886104ccbe78" providerId="LiveId" clId="{CC475127-9AB8-48A1-8AA2-371ED6DAA405}" dt="2023-05-04T08:08:31.501" v="578"/>
        <pc:sldMkLst>
          <pc:docMk/>
          <pc:sldMk cId="1897224772" sldId="256"/>
        </pc:sldMkLst>
        <pc:spChg chg="del">
          <ac:chgData name="Oleh Liubchenko" userId="eb0c886104ccbe78" providerId="LiveId" clId="{CC475127-9AB8-48A1-8AA2-371ED6DAA405}" dt="2023-05-04T08:08:31.501" v="578"/>
          <ac:spMkLst>
            <pc:docMk/>
            <pc:sldMk cId="1897224772" sldId="256"/>
            <ac:spMk id="3" creationId="{B542841A-1E05-4191-ADE8-DAB25DF5035B}"/>
          </ac:spMkLst>
        </pc:spChg>
        <pc:picChg chg="add mod">
          <ac:chgData name="Oleh Liubchenko" userId="eb0c886104ccbe78" providerId="LiveId" clId="{CC475127-9AB8-48A1-8AA2-371ED6DAA405}" dt="2023-05-04T08:08:31.501" v="578"/>
          <ac:picMkLst>
            <pc:docMk/>
            <pc:sldMk cId="1897224772" sldId="256"/>
            <ac:picMk id="5" creationId="{893197B0-BC5F-6125-5EA5-8D2FBF7DE6DF}"/>
          </ac:picMkLst>
        </pc:picChg>
      </pc:sldChg>
      <pc:sldChg chg="addSp delSp modSp">
        <pc:chgData name="Oleh Liubchenko" userId="eb0c886104ccbe78" providerId="LiveId" clId="{CC475127-9AB8-48A1-8AA2-371ED6DAA405}" dt="2023-05-04T08:08:56.679" v="579"/>
        <pc:sldMkLst>
          <pc:docMk/>
          <pc:sldMk cId="2852167365" sldId="264"/>
        </pc:sldMkLst>
        <pc:spChg chg="del">
          <ac:chgData name="Oleh Liubchenko" userId="eb0c886104ccbe78" providerId="LiveId" clId="{CC475127-9AB8-48A1-8AA2-371ED6DAA405}" dt="2023-05-04T08:08:56.679" v="579"/>
          <ac:spMkLst>
            <pc:docMk/>
            <pc:sldMk cId="2852167365" sldId="264"/>
            <ac:spMk id="3" creationId="{A06224A2-82FF-44B8-9475-3AC80D8CD1AE}"/>
          </ac:spMkLst>
        </pc:spChg>
        <pc:picChg chg="add mod">
          <ac:chgData name="Oleh Liubchenko" userId="eb0c886104ccbe78" providerId="LiveId" clId="{CC475127-9AB8-48A1-8AA2-371ED6DAA405}" dt="2023-05-04T08:08:56.679" v="579"/>
          <ac:picMkLst>
            <pc:docMk/>
            <pc:sldMk cId="2852167365" sldId="264"/>
            <ac:picMk id="5" creationId="{EBD85E7F-C745-ACCC-2AE1-9DE162B8F34F}"/>
          </ac:picMkLst>
        </pc:picChg>
      </pc:sldChg>
      <pc:sldChg chg="addSp delSp modSp">
        <pc:chgData name="Oleh Liubchenko" userId="eb0c886104ccbe78" providerId="LiveId" clId="{CC475127-9AB8-48A1-8AA2-371ED6DAA405}" dt="2023-05-04T08:09:11.843" v="580"/>
        <pc:sldMkLst>
          <pc:docMk/>
          <pc:sldMk cId="2847324587" sldId="265"/>
        </pc:sldMkLst>
        <pc:spChg chg="del">
          <ac:chgData name="Oleh Liubchenko" userId="eb0c886104ccbe78" providerId="LiveId" clId="{CC475127-9AB8-48A1-8AA2-371ED6DAA405}" dt="2023-05-04T08:09:11.843" v="580"/>
          <ac:spMkLst>
            <pc:docMk/>
            <pc:sldMk cId="2847324587" sldId="265"/>
            <ac:spMk id="3" creationId="{04E36151-9D91-40FB-9407-AC29AE2ACE4A}"/>
          </ac:spMkLst>
        </pc:spChg>
        <pc:picChg chg="add mod">
          <ac:chgData name="Oleh Liubchenko" userId="eb0c886104ccbe78" providerId="LiveId" clId="{CC475127-9AB8-48A1-8AA2-371ED6DAA405}" dt="2023-05-04T08:09:11.843" v="580"/>
          <ac:picMkLst>
            <pc:docMk/>
            <pc:sldMk cId="2847324587" sldId="265"/>
            <ac:picMk id="5" creationId="{D9CD85EA-CF45-A29F-D40A-02EB00FFCB29}"/>
          </ac:picMkLst>
        </pc:picChg>
      </pc:sldChg>
      <pc:sldChg chg="addSp delSp modSp">
        <pc:chgData name="Oleh Liubchenko" userId="eb0c886104ccbe78" providerId="LiveId" clId="{CC475127-9AB8-48A1-8AA2-371ED6DAA405}" dt="2023-05-04T08:09:34.103" v="581"/>
        <pc:sldMkLst>
          <pc:docMk/>
          <pc:sldMk cId="3583747311" sldId="266"/>
        </pc:sldMkLst>
        <pc:spChg chg="del">
          <ac:chgData name="Oleh Liubchenko" userId="eb0c886104ccbe78" providerId="LiveId" clId="{CC475127-9AB8-48A1-8AA2-371ED6DAA405}" dt="2023-05-04T08:09:34.103" v="581"/>
          <ac:spMkLst>
            <pc:docMk/>
            <pc:sldMk cId="3583747311" sldId="266"/>
            <ac:spMk id="3" creationId="{8467E64B-0042-47D2-9A17-7995472AA232}"/>
          </ac:spMkLst>
        </pc:spChg>
        <pc:picChg chg="add mod">
          <ac:chgData name="Oleh Liubchenko" userId="eb0c886104ccbe78" providerId="LiveId" clId="{CC475127-9AB8-48A1-8AA2-371ED6DAA405}" dt="2023-05-04T08:09:34.103" v="581"/>
          <ac:picMkLst>
            <pc:docMk/>
            <pc:sldMk cId="3583747311" sldId="266"/>
            <ac:picMk id="5" creationId="{1A12D1EB-9316-4BEF-37FD-2DDC9B78E520}"/>
          </ac:picMkLst>
        </pc:picChg>
      </pc:sldChg>
      <pc:sldChg chg="addSp delSp modSp mod">
        <pc:chgData name="Oleh Liubchenko" userId="eb0c886104ccbe78" providerId="LiveId" clId="{CC475127-9AB8-48A1-8AA2-371ED6DAA405}" dt="2023-05-04T08:20:40.522" v="584"/>
        <pc:sldMkLst>
          <pc:docMk/>
          <pc:sldMk cId="1850121265" sldId="268"/>
        </pc:sldMkLst>
        <pc:spChg chg="del">
          <ac:chgData name="Oleh Liubchenko" userId="eb0c886104ccbe78" providerId="LiveId" clId="{CC475127-9AB8-48A1-8AA2-371ED6DAA405}" dt="2023-05-04T08:00:24.977" v="501" actId="1957"/>
          <ac:spMkLst>
            <pc:docMk/>
            <pc:sldMk cId="1850121265" sldId="268"/>
            <ac:spMk id="3" creationId="{E80CC68C-4944-4C09-81EC-80909E8776E9}"/>
          </ac:spMkLst>
        </pc:spChg>
        <pc:spChg chg="add del mod">
          <ac:chgData name="Oleh Liubchenko" userId="eb0c886104ccbe78" providerId="LiveId" clId="{CC475127-9AB8-48A1-8AA2-371ED6DAA405}" dt="2023-05-04T08:20:40.522" v="584"/>
          <ac:spMkLst>
            <pc:docMk/>
            <pc:sldMk cId="1850121265" sldId="268"/>
            <ac:spMk id="8" creationId="{1DAAC61B-30E4-FCC4-C2D5-68EFFDE8489A}"/>
          </ac:spMkLst>
        </pc:spChg>
        <pc:graphicFrameChg chg="add del mod">
          <ac:chgData name="Oleh Liubchenko" userId="eb0c886104ccbe78" providerId="LiveId" clId="{CC475127-9AB8-48A1-8AA2-371ED6DAA405}" dt="2023-05-04T08:10:30.215" v="583" actId="478"/>
          <ac:graphicFrameMkLst>
            <pc:docMk/>
            <pc:sldMk cId="1850121265" sldId="268"/>
            <ac:graphicFrameMk id="6" creationId="{289B168E-7FD0-2FD9-B700-B545971AE391}"/>
          </ac:graphicFrameMkLst>
        </pc:graphicFrameChg>
        <pc:picChg chg="add mod">
          <ac:chgData name="Oleh Liubchenko" userId="eb0c886104ccbe78" providerId="LiveId" clId="{CC475127-9AB8-48A1-8AA2-371ED6DAA405}" dt="2023-05-04T08:20:40.522" v="584"/>
          <ac:picMkLst>
            <pc:docMk/>
            <pc:sldMk cId="1850121265" sldId="268"/>
            <ac:picMk id="10" creationId="{8BD5FAB0-1BA6-AE6A-A007-FAFE6C7A9E92}"/>
          </ac:picMkLst>
        </pc:picChg>
      </pc:sldChg>
      <pc:sldChg chg="addSp delSp modSp">
        <pc:chgData name="Oleh Liubchenko" userId="eb0c886104ccbe78" providerId="LiveId" clId="{CC475127-9AB8-48A1-8AA2-371ED6DAA405}" dt="2023-05-04T08:10:22.266" v="582"/>
        <pc:sldMkLst>
          <pc:docMk/>
          <pc:sldMk cId="570251962" sldId="269"/>
        </pc:sldMkLst>
        <pc:spChg chg="del">
          <ac:chgData name="Oleh Liubchenko" userId="eb0c886104ccbe78" providerId="LiveId" clId="{CC475127-9AB8-48A1-8AA2-371ED6DAA405}" dt="2023-05-04T08:10:22.266" v="582"/>
          <ac:spMkLst>
            <pc:docMk/>
            <pc:sldMk cId="570251962" sldId="269"/>
            <ac:spMk id="3" creationId="{91B6BFFE-EA17-421A-BD41-D6125BF32C81}"/>
          </ac:spMkLst>
        </pc:spChg>
        <pc:graphicFrameChg chg="add mod">
          <ac:chgData name="Oleh Liubchenko" userId="eb0c886104ccbe78" providerId="LiveId" clId="{CC475127-9AB8-48A1-8AA2-371ED6DAA405}" dt="2023-05-04T08:10:22.266" v="582"/>
          <ac:graphicFrameMkLst>
            <pc:docMk/>
            <pc:sldMk cId="570251962" sldId="269"/>
            <ac:graphicFrameMk id="6" creationId="{2A22CA42-B900-EC02-3436-AE117474CD95}"/>
          </ac:graphicFrameMkLst>
        </pc:graphicFrameChg>
      </pc:sldChg>
      <pc:sldChg chg="addSp delSp modSp">
        <pc:chgData name="Oleh Liubchenko" userId="eb0c886104ccbe78" providerId="LiveId" clId="{CC475127-9AB8-48A1-8AA2-371ED6DAA405}" dt="2023-05-04T08:20:55.035" v="585"/>
        <pc:sldMkLst>
          <pc:docMk/>
          <pc:sldMk cId="3726702773" sldId="270"/>
        </pc:sldMkLst>
        <pc:spChg chg="del">
          <ac:chgData name="Oleh Liubchenko" userId="eb0c886104ccbe78" providerId="LiveId" clId="{CC475127-9AB8-48A1-8AA2-371ED6DAA405}" dt="2023-05-04T08:20:55.035" v="585"/>
          <ac:spMkLst>
            <pc:docMk/>
            <pc:sldMk cId="3726702773" sldId="270"/>
            <ac:spMk id="3" creationId="{AD049889-8E87-45D7-8568-108E01DC46A3}"/>
          </ac:spMkLst>
        </pc:spChg>
        <pc:picChg chg="add mod">
          <ac:chgData name="Oleh Liubchenko" userId="eb0c886104ccbe78" providerId="LiveId" clId="{CC475127-9AB8-48A1-8AA2-371ED6DAA405}" dt="2023-05-04T08:20:55.035" v="585"/>
          <ac:picMkLst>
            <pc:docMk/>
            <pc:sldMk cId="3726702773" sldId="270"/>
            <ac:picMk id="5" creationId="{79CE48EB-FC14-8BA7-A672-F604CD6F8B79}"/>
          </ac:picMkLst>
        </pc:picChg>
      </pc:sldChg>
      <pc:sldChg chg="addSp delSp modSp">
        <pc:chgData name="Oleh Liubchenko" userId="eb0c886104ccbe78" providerId="LiveId" clId="{CC475127-9AB8-48A1-8AA2-371ED6DAA405}" dt="2023-05-04T08:21:04.095" v="586"/>
        <pc:sldMkLst>
          <pc:docMk/>
          <pc:sldMk cId="3855650368" sldId="271"/>
        </pc:sldMkLst>
        <pc:spChg chg="del">
          <ac:chgData name="Oleh Liubchenko" userId="eb0c886104ccbe78" providerId="LiveId" clId="{CC475127-9AB8-48A1-8AA2-371ED6DAA405}" dt="2023-05-04T08:21:04.095" v="586"/>
          <ac:spMkLst>
            <pc:docMk/>
            <pc:sldMk cId="3855650368" sldId="271"/>
            <ac:spMk id="3" creationId="{12FA32D7-7447-4E14-89C5-0511F7F22059}"/>
          </ac:spMkLst>
        </pc:spChg>
        <pc:picChg chg="add mod">
          <ac:chgData name="Oleh Liubchenko" userId="eb0c886104ccbe78" providerId="LiveId" clId="{CC475127-9AB8-48A1-8AA2-371ED6DAA405}" dt="2023-05-04T08:21:04.095" v="586"/>
          <ac:picMkLst>
            <pc:docMk/>
            <pc:sldMk cId="3855650368" sldId="271"/>
            <ac:picMk id="5" creationId="{6EE46E0D-4612-AE52-504F-0A683FF6AC83}"/>
          </ac:picMkLst>
        </pc:picChg>
      </pc:sldChg>
      <pc:sldChg chg="addSp delSp modSp">
        <pc:chgData name="Oleh Liubchenko" userId="eb0c886104ccbe78" providerId="LiveId" clId="{CC475127-9AB8-48A1-8AA2-371ED6DAA405}" dt="2023-05-04T08:21:23.987" v="587"/>
        <pc:sldMkLst>
          <pc:docMk/>
          <pc:sldMk cId="1982303813" sldId="273"/>
        </pc:sldMkLst>
        <pc:spChg chg="del">
          <ac:chgData name="Oleh Liubchenko" userId="eb0c886104ccbe78" providerId="LiveId" clId="{CC475127-9AB8-48A1-8AA2-371ED6DAA405}" dt="2023-05-04T08:21:23.987" v="587"/>
          <ac:spMkLst>
            <pc:docMk/>
            <pc:sldMk cId="1982303813" sldId="273"/>
            <ac:spMk id="3" creationId="{51D46C07-4CC7-D5B1-8618-C4C0962BFCBD}"/>
          </ac:spMkLst>
        </pc:spChg>
        <pc:picChg chg="add mod">
          <ac:chgData name="Oleh Liubchenko" userId="eb0c886104ccbe78" providerId="LiveId" clId="{CC475127-9AB8-48A1-8AA2-371ED6DAA405}" dt="2023-05-04T08:21:23.987" v="587"/>
          <ac:picMkLst>
            <pc:docMk/>
            <pc:sldMk cId="1982303813" sldId="273"/>
            <ac:picMk id="5" creationId="{DECE5600-87FB-CAB4-6F38-390FDA44F7F0}"/>
          </ac:picMkLst>
        </pc:picChg>
      </pc:sldChg>
      <pc:sldChg chg="addSp delSp modSp">
        <pc:chgData name="Oleh Liubchenko" userId="eb0c886104ccbe78" providerId="LiveId" clId="{CC475127-9AB8-48A1-8AA2-371ED6DAA405}" dt="2023-05-04T08:21:36.259" v="588"/>
        <pc:sldMkLst>
          <pc:docMk/>
          <pc:sldMk cId="421085954" sldId="274"/>
        </pc:sldMkLst>
        <pc:spChg chg="del">
          <ac:chgData name="Oleh Liubchenko" userId="eb0c886104ccbe78" providerId="LiveId" clId="{CC475127-9AB8-48A1-8AA2-371ED6DAA405}" dt="2023-05-04T08:21:36.259" v="588"/>
          <ac:spMkLst>
            <pc:docMk/>
            <pc:sldMk cId="421085954" sldId="274"/>
            <ac:spMk id="3" creationId="{FBA932A7-B6B4-9A29-0D1D-0C589E9E5534}"/>
          </ac:spMkLst>
        </pc:spChg>
        <pc:picChg chg="add mod">
          <ac:chgData name="Oleh Liubchenko" userId="eb0c886104ccbe78" providerId="LiveId" clId="{CC475127-9AB8-48A1-8AA2-371ED6DAA405}" dt="2023-05-04T08:21:36.259" v="588"/>
          <ac:picMkLst>
            <pc:docMk/>
            <pc:sldMk cId="421085954" sldId="274"/>
            <ac:picMk id="5" creationId="{ED0EFE07-06B3-5B6B-5E48-FEA7C2933732}"/>
          </ac:picMkLst>
        </pc:picChg>
      </pc:sldChg>
      <pc:sldChg chg="addSp delSp modSp">
        <pc:chgData name="Oleh Liubchenko" userId="eb0c886104ccbe78" providerId="LiveId" clId="{CC475127-9AB8-48A1-8AA2-371ED6DAA405}" dt="2023-05-04T08:21:51.181" v="589"/>
        <pc:sldMkLst>
          <pc:docMk/>
          <pc:sldMk cId="3082735946" sldId="276"/>
        </pc:sldMkLst>
        <pc:spChg chg="del">
          <ac:chgData name="Oleh Liubchenko" userId="eb0c886104ccbe78" providerId="LiveId" clId="{CC475127-9AB8-48A1-8AA2-371ED6DAA405}" dt="2023-05-04T08:21:51.181" v="589"/>
          <ac:spMkLst>
            <pc:docMk/>
            <pc:sldMk cId="3082735946" sldId="276"/>
            <ac:spMk id="3" creationId="{BABC71AE-F5F3-7162-EDBD-C53385CF55C3}"/>
          </ac:spMkLst>
        </pc:spChg>
        <pc:picChg chg="add mod">
          <ac:chgData name="Oleh Liubchenko" userId="eb0c886104ccbe78" providerId="LiveId" clId="{CC475127-9AB8-48A1-8AA2-371ED6DAA405}" dt="2023-05-04T08:21:51.181" v="589"/>
          <ac:picMkLst>
            <pc:docMk/>
            <pc:sldMk cId="3082735946" sldId="276"/>
            <ac:picMk id="5" creationId="{790CEF4F-FDC6-4A94-D24D-1AB02B8D65B3}"/>
          </ac:picMkLst>
        </pc:picChg>
      </pc:sldChg>
      <pc:sldChg chg="addSp delSp modSp">
        <pc:chgData name="Oleh Liubchenko" userId="eb0c886104ccbe78" providerId="LiveId" clId="{CC475127-9AB8-48A1-8AA2-371ED6DAA405}" dt="2023-05-04T08:21:59.128" v="590"/>
        <pc:sldMkLst>
          <pc:docMk/>
          <pc:sldMk cId="4184457154" sldId="277"/>
        </pc:sldMkLst>
        <pc:spChg chg="del">
          <ac:chgData name="Oleh Liubchenko" userId="eb0c886104ccbe78" providerId="LiveId" clId="{CC475127-9AB8-48A1-8AA2-371ED6DAA405}" dt="2023-05-04T08:21:59.128" v="590"/>
          <ac:spMkLst>
            <pc:docMk/>
            <pc:sldMk cId="4184457154" sldId="277"/>
            <ac:spMk id="3" creationId="{48FA9E9B-E2C0-CBC0-30C2-781DBBAEFC56}"/>
          </ac:spMkLst>
        </pc:spChg>
        <pc:picChg chg="add mod">
          <ac:chgData name="Oleh Liubchenko" userId="eb0c886104ccbe78" providerId="LiveId" clId="{CC475127-9AB8-48A1-8AA2-371ED6DAA405}" dt="2023-05-04T08:21:59.128" v="590"/>
          <ac:picMkLst>
            <pc:docMk/>
            <pc:sldMk cId="4184457154" sldId="277"/>
            <ac:picMk id="5" creationId="{854B1714-1C48-9FD1-8C53-E1AA985ECDCD}"/>
          </ac:picMkLst>
        </pc:picChg>
      </pc:sldChg>
      <pc:sldChg chg="addSp delSp modSp mod">
        <pc:chgData name="Oleh Liubchenko" userId="eb0c886104ccbe78" providerId="LiveId" clId="{CC475127-9AB8-48A1-8AA2-371ED6DAA405}" dt="2023-05-04T07:57:51.673" v="499" actId="20577"/>
        <pc:sldMkLst>
          <pc:docMk/>
          <pc:sldMk cId="228684492" sldId="278"/>
        </pc:sldMkLst>
        <pc:spChg chg="del">
          <ac:chgData name="Oleh Liubchenko" userId="eb0c886104ccbe78" providerId="LiveId" clId="{CC475127-9AB8-48A1-8AA2-371ED6DAA405}" dt="2023-05-04T07:57:03.009" v="454" actId="1032"/>
          <ac:spMkLst>
            <pc:docMk/>
            <pc:sldMk cId="228684492" sldId="278"/>
            <ac:spMk id="3" creationId="{B0691382-D863-343F-5ED1-73A87798FA1D}"/>
          </ac:spMkLst>
        </pc:spChg>
        <pc:graphicFrameChg chg="add mod modGraphic">
          <ac:chgData name="Oleh Liubchenko" userId="eb0c886104ccbe78" providerId="LiveId" clId="{CC475127-9AB8-48A1-8AA2-371ED6DAA405}" dt="2023-05-04T07:57:51.673" v="499" actId="20577"/>
          <ac:graphicFrameMkLst>
            <pc:docMk/>
            <pc:sldMk cId="228684492" sldId="278"/>
            <ac:graphicFrameMk id="4" creationId="{579013B9-A932-A7D0-51A7-AA987108DF5A}"/>
          </ac:graphicFrameMkLst>
        </pc:graphicFrameChg>
      </pc:sldChg>
      <pc:sldChg chg="addSp delSp modSp mod">
        <pc:chgData name="Oleh Liubchenko" userId="eb0c886104ccbe78" providerId="LiveId" clId="{CC475127-9AB8-48A1-8AA2-371ED6DAA405}" dt="2023-05-04T07:55:52.394" v="453" actId="20577"/>
        <pc:sldMkLst>
          <pc:docMk/>
          <pc:sldMk cId="1238157916" sldId="279"/>
        </pc:sldMkLst>
        <pc:spChg chg="del">
          <ac:chgData name="Oleh Liubchenko" userId="eb0c886104ccbe78" providerId="LiveId" clId="{CC475127-9AB8-48A1-8AA2-371ED6DAA405}" dt="2023-05-04T07:54:32.384" v="440" actId="1032"/>
          <ac:spMkLst>
            <pc:docMk/>
            <pc:sldMk cId="1238157916" sldId="279"/>
            <ac:spMk id="3" creationId="{A386DCAB-5388-4A4B-F7EB-D4B3FECA2D76}"/>
          </ac:spMkLst>
        </pc:spChg>
        <pc:graphicFrameChg chg="add mod modGraphic">
          <ac:chgData name="Oleh Liubchenko" userId="eb0c886104ccbe78" providerId="LiveId" clId="{CC475127-9AB8-48A1-8AA2-371ED6DAA405}" dt="2023-05-04T07:55:52.394" v="453" actId="20577"/>
          <ac:graphicFrameMkLst>
            <pc:docMk/>
            <pc:sldMk cId="1238157916" sldId="279"/>
            <ac:graphicFrameMk id="4" creationId="{4AF726D4-93F0-4167-8D3D-DE32FD5F2C81}"/>
          </ac:graphicFrameMkLst>
        </pc:graphicFrameChg>
      </pc:sldChg>
      <pc:sldChg chg="addSp delSp modSp mod">
        <pc:chgData name="Oleh Liubchenko" userId="eb0c886104ccbe78" providerId="LiveId" clId="{CC475127-9AB8-48A1-8AA2-371ED6DAA405}" dt="2023-05-04T07:52:52.655" v="439" actId="313"/>
        <pc:sldMkLst>
          <pc:docMk/>
          <pc:sldMk cId="1911943469" sldId="280"/>
        </pc:sldMkLst>
        <pc:spChg chg="del">
          <ac:chgData name="Oleh Liubchenko" userId="eb0c886104ccbe78" providerId="LiveId" clId="{CC475127-9AB8-48A1-8AA2-371ED6DAA405}" dt="2023-05-04T07:48:30.903" v="0" actId="3680"/>
          <ac:spMkLst>
            <pc:docMk/>
            <pc:sldMk cId="1911943469" sldId="280"/>
            <ac:spMk id="3" creationId="{2757E739-36DE-517F-9D40-F51F59961B22}"/>
          </ac:spMkLst>
        </pc:spChg>
        <pc:graphicFrameChg chg="add mod ord modGraphic">
          <ac:chgData name="Oleh Liubchenko" userId="eb0c886104ccbe78" providerId="LiveId" clId="{CC475127-9AB8-48A1-8AA2-371ED6DAA405}" dt="2023-05-04T07:52:52.655" v="439" actId="313"/>
          <ac:graphicFrameMkLst>
            <pc:docMk/>
            <pc:sldMk cId="1911943469" sldId="280"/>
            <ac:graphicFrameMk id="4" creationId="{94AECD78-9C8F-8B05-8735-200890A999CD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Уровень внимания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Аркуш1!$A$2:$A$51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Аркуш1!$B$2:$B$51</c:f>
              <c:numCache>
                <c:formatCode>0%</c:formatCode>
                <c:ptCount val="50"/>
                <c:pt idx="0">
                  <c:v>0.87</c:v>
                </c:pt>
                <c:pt idx="1">
                  <c:v>0.92</c:v>
                </c:pt>
                <c:pt idx="2">
                  <c:v>0.87</c:v>
                </c:pt>
                <c:pt idx="3">
                  <c:v>0.8</c:v>
                </c:pt>
                <c:pt idx="4">
                  <c:v>0.65</c:v>
                </c:pt>
                <c:pt idx="5">
                  <c:v>0.44</c:v>
                </c:pt>
                <c:pt idx="6">
                  <c:v>0.3</c:v>
                </c:pt>
                <c:pt idx="7">
                  <c:v>0.27</c:v>
                </c:pt>
                <c:pt idx="8">
                  <c:v>0.18</c:v>
                </c:pt>
                <c:pt idx="9">
                  <c:v>0.1</c:v>
                </c:pt>
                <c:pt idx="10">
                  <c:v>0.12</c:v>
                </c:pt>
                <c:pt idx="11">
                  <c:v>0.09</c:v>
                </c:pt>
                <c:pt idx="12">
                  <c:v>0.13</c:v>
                </c:pt>
                <c:pt idx="13">
                  <c:v>0.09</c:v>
                </c:pt>
                <c:pt idx="14">
                  <c:v>0.12</c:v>
                </c:pt>
                <c:pt idx="15">
                  <c:v>0.11</c:v>
                </c:pt>
                <c:pt idx="16">
                  <c:v>0.09</c:v>
                </c:pt>
                <c:pt idx="17">
                  <c:v>0.13</c:v>
                </c:pt>
                <c:pt idx="18">
                  <c:v>0.08</c:v>
                </c:pt>
                <c:pt idx="19">
                  <c:v>0.11</c:v>
                </c:pt>
                <c:pt idx="20">
                  <c:v>0.23</c:v>
                </c:pt>
                <c:pt idx="21">
                  <c:v>0.08</c:v>
                </c:pt>
                <c:pt idx="22">
                  <c:v>0.14000000000000001</c:v>
                </c:pt>
                <c:pt idx="23">
                  <c:v>0.08</c:v>
                </c:pt>
                <c:pt idx="24">
                  <c:v>0.1</c:v>
                </c:pt>
                <c:pt idx="25">
                  <c:v>0.11</c:v>
                </c:pt>
                <c:pt idx="26">
                  <c:v>0.14000000000000001</c:v>
                </c:pt>
                <c:pt idx="27">
                  <c:v>0.12</c:v>
                </c:pt>
                <c:pt idx="28">
                  <c:v>0.09</c:v>
                </c:pt>
                <c:pt idx="29">
                  <c:v>0.06</c:v>
                </c:pt>
                <c:pt idx="30">
                  <c:v>0.14000000000000001</c:v>
                </c:pt>
                <c:pt idx="31">
                  <c:v>0.05</c:v>
                </c:pt>
                <c:pt idx="32">
                  <c:v>0.15</c:v>
                </c:pt>
                <c:pt idx="33">
                  <c:v>0.17</c:v>
                </c:pt>
                <c:pt idx="34">
                  <c:v>0.14000000000000001</c:v>
                </c:pt>
                <c:pt idx="35">
                  <c:v>0.15</c:v>
                </c:pt>
                <c:pt idx="36">
                  <c:v>0.18</c:v>
                </c:pt>
                <c:pt idx="37">
                  <c:v>0.14000000000000001</c:v>
                </c:pt>
                <c:pt idx="38">
                  <c:v>0.2</c:v>
                </c:pt>
                <c:pt idx="39">
                  <c:v>0.22</c:v>
                </c:pt>
                <c:pt idx="40">
                  <c:v>0.19</c:v>
                </c:pt>
                <c:pt idx="41">
                  <c:v>0.26</c:v>
                </c:pt>
                <c:pt idx="42">
                  <c:v>0.2</c:v>
                </c:pt>
                <c:pt idx="43">
                  <c:v>0.3</c:v>
                </c:pt>
                <c:pt idx="44">
                  <c:v>0.27</c:v>
                </c:pt>
                <c:pt idx="45">
                  <c:v>0.24</c:v>
                </c:pt>
                <c:pt idx="46">
                  <c:v>0.45</c:v>
                </c:pt>
                <c:pt idx="47">
                  <c:v>0.41</c:v>
                </c:pt>
                <c:pt idx="48">
                  <c:v>0.47</c:v>
                </c:pt>
                <c:pt idx="49">
                  <c:v>0.43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50-4A53-8926-D0BEA2A2B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466812191"/>
        <c:axId val="1466816031"/>
      </c:lineChart>
      <c:catAx>
        <c:axId val="1466812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Хвилини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466816031"/>
        <c:crosses val="autoZero"/>
        <c:auto val="1"/>
        <c:lblAlgn val="ctr"/>
        <c:lblOffset val="100"/>
        <c:noMultiLvlLbl val="0"/>
      </c:catAx>
      <c:valAx>
        <c:axId val="14668160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Рівень уваги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466812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0A_D59BA4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D946AC-BA9A-4102-A3DF-CDC1FF1DC67F}" authorId="{101CAF42-87B4-FC3D-4C89-AFA45962325F}" created="2023-05-03T19:17:34.370">
    <pc:sldMkLst xmlns:pc="http://schemas.microsoft.com/office/powerpoint/2013/main/command">
      <pc:docMk/>
      <pc:sldMk cId="3583747311" sldId="266"/>
    </pc:sldMkLst>
    <p188:txBody>
      <a:bodyPr/>
      <a:lstStyle/>
      <a:p>
        <a:r>
          <a:rPr lang="uk-UA"/>
          <a:t>Слухач не повинен відволікатися від вашого виступу на читання слайду, слайд повинен його зацікавити вислухати доповідача.</a:t>
        </a:r>
      </a:p>
    </p188:txBody>
  </p188:cm>
</p188:cmLst>
</file>

<file path=ppt/comments/modernComment_10B_1404E5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074D30-8EC1-4ED7-92FE-776940533ACD}" authorId="{101CAF42-87B4-FC3D-4C89-AFA45962325F}" created="2023-05-03T19:17:48.286">
    <pc:sldMkLst xmlns:pc="http://schemas.microsoft.com/office/powerpoint/2013/main/command">
      <pc:docMk/>
      <pc:sldMk cId="335865218" sldId="267"/>
    </pc:sldMkLst>
    <p188:txBody>
      <a:bodyPr/>
      <a:lstStyle/>
      <a:p>
        <a:r>
          <a:rPr lang="uk-UA"/>
          <a:t>Інакше вас ніхто не слухатиме, адже потрібно прочитати слайд</a:t>
        </a:r>
      </a:p>
    </p188:txBody>
  </p188:cm>
</p188:cmLst>
</file>

<file path=ppt/comments/modernComment_10E_DE20F8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D2D90-95D0-4800-A1BA-B5A27563ED2A}" authorId="{101CAF42-87B4-FC3D-4C89-AFA45962325F}" created="2023-05-03T19:18:47.855">
    <pc:sldMkLst xmlns:pc="http://schemas.microsoft.com/office/powerpoint/2013/main/command">
      <pc:docMk/>
      <pc:sldMk cId="3726702773" sldId="270"/>
    </pc:sldMkLst>
    <p188:txBody>
      <a:bodyPr/>
      <a:lstStyle/>
      <a:p>
        <a:r>
          <a:rPr lang="uk-UA"/>
          <a:t>Дайте можливість усім побачити вашу презентацію. Зменшить масштаб слайду до 60% і перегляньте, чи читабельні слайди</a:t>
        </a:r>
      </a:p>
    </p188:txBody>
  </p188:cm>
</p188:cmLst>
</file>

<file path=ppt/comments/modernComment_10F_E5D08E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578754-9DDE-448E-A8AF-D297E68697D5}" authorId="{101CAF42-87B4-FC3D-4C89-AFA45962325F}" created="2023-05-03T19:19:04.781">
    <pc:sldMkLst xmlns:pc="http://schemas.microsoft.com/office/powerpoint/2013/main/command">
      <pc:docMk/>
      <pc:sldMk cId="3855650368" sldId="271"/>
    </pc:sldMkLst>
    <p188:txBody>
      <a:bodyPr/>
      <a:lstStyle/>
      <a:p>
        <a:r>
          <a:rPr lang="uk-UA"/>
          <a:t>Деталізовану інформацію доречно розмістити у самій аналітичній записці чи роздаткових матеріалах</a:t>
        </a:r>
      </a:p>
    </p188:txBody>
  </p188:cm>
</p188:cmLst>
</file>

<file path=ppt/comments/modernComment_110_C1963F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E0ACA7-A6D2-4F5F-9ED7-782C15D5D649}" authorId="{101CAF42-87B4-FC3D-4C89-AFA45962325F}" created="2023-05-03T19:19:17.856">
    <pc:sldMkLst xmlns:pc="http://schemas.microsoft.com/office/powerpoint/2013/main/command">
      <pc:docMk/>
      <pc:sldMk cId="3247849387" sldId="272"/>
    </pc:sldMkLst>
    <p188:txBody>
      <a:bodyPr/>
      <a:lstStyle/>
      <a:p>
        <a:r>
          <a:rPr lang="uk-UA"/>
          <a:t>Кількість слайдів в презентаціях – це не те, над чим необхідно економити, адже...</a:t>
        </a:r>
      </a:p>
    </p188:txBody>
  </p188:cm>
</p188:cmLst>
</file>

<file path=ppt/comments/modernComment_113_9347CC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99C1DD-2AD0-4663-BBE1-B16A798D1243}" authorId="{101CAF42-87B4-FC3D-4C89-AFA45962325F}" created="2023-05-03T19:19:36.492">
    <pc:sldMkLst xmlns:pc="http://schemas.microsoft.com/office/powerpoint/2013/main/command">
      <pc:docMk/>
      <pc:sldMk cId="2470956102" sldId="275"/>
    </pc:sldMkLst>
    <p188:txBody>
      <a:bodyPr/>
      <a:lstStyle/>
      <a:p>
        <a:r>
          <a:rPr lang="uk-UA"/>
          <a:t>Зовнішнє оформлення може як привернути увагу, так і відштовхнути.</a:t>
        </a:r>
      </a:p>
    </p188:txBody>
  </p188:cm>
</p188:cmLst>
</file>

<file path=ppt/comments/modernComment_114_B7BED1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676154-F1B4-4F6E-BA58-EEDE4F0C7D23}" authorId="{101CAF42-87B4-FC3D-4C89-AFA45962325F}" created="2023-05-03T19:20:12.793">
    <pc:sldMkLst xmlns:pc="http://schemas.microsoft.com/office/powerpoint/2013/main/command">
      <pc:docMk/>
      <pc:sldMk cId="3082735946" sldId="276"/>
    </pc:sldMkLst>
    <p188:txBody>
      <a:bodyPr/>
      <a:lstStyle/>
      <a:p>
        <a:r>
          <a:rPr lang="uk-UA"/>
          <a:t>Дизайн презентації може бути виконаний з урахуванням аудиторії на яку розрахована презентація, обраної теми презентації, концепції заходу на якому буде доповідь. Наприклад, на науковому семінарі буде недоречно жартівливе представлення результатів дослідів або мультяшний стиль презентації.</a:t>
        </a:r>
      </a:p>
    </p188:txBody>
  </p188:cm>
</p188:cmLst>
</file>

<file path=ppt/comments/modernComment_115_F969BF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C25994-6F6B-4FF1-A43C-7880971A0658}" authorId="{101CAF42-87B4-FC3D-4C89-AFA45962325F}" created="2023-05-03T19:20:33.518">
    <pc:sldMkLst xmlns:pc="http://schemas.microsoft.com/office/powerpoint/2013/main/command">
      <pc:docMk/>
      <pc:sldMk cId="4184457154" sldId="277"/>
    </pc:sldMkLst>
    <p188:txBody>
      <a:bodyPr/>
      <a:lstStyle/>
      <a:p>
        <a:r>
          <a:rPr lang="uk-UA"/>
          <a:t>Деталі, наприклад, вдало підібраний гарний рисунок, іконки соціальний мереж, фотографії автора, акуратний колонтитул, надають слайду презентації певної завершеності</a:t>
        </a:r>
      </a:p>
    </p188:txBody>
  </p188:cm>
</p188:cmLst>
</file>

<file path=ppt/comments/modernComment_116_DA172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E14ED1-B8AE-4CFD-AB32-95EB20E7E6A0}" authorId="{101CAF42-87B4-FC3D-4C89-AFA45962325F}" created="2023-05-03T19:21:10.199">
    <pc:sldMkLst xmlns:pc="http://schemas.microsoft.com/office/powerpoint/2013/main/command">
      <pc:docMk/>
      <pc:sldMk cId="228684492" sldId="278"/>
    </pc:sldMkLst>
    <p188:txBody>
      <a:bodyPr/>
      <a:lstStyle/>
      <a:p>
        <a:r>
          <a:rPr lang="uk-UA"/>
          <a:t>Інформація повинна бути подана послідовно, з яскравим вступом, зрозумілим змістом і кінцівкою, що запам’ятовується. Не забуваємо про зміст напочатку, так буде зрозуміло, про що йтиметься у виступі. Наприкінці можна просто підсумувати викладений матеріал, подякувати слухачам, залишивши контактні дані і, за необхідності, послатися на джерела, які використовувалися для підготовки матеріалу</a:t>
        </a:r>
      </a:p>
    </p188:txBody>
  </p188:cm>
</p188:cmLst>
</file>

<file path=ppt/comments/modernComment_11A_F0FE0E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27D93B-83E4-49D9-8BF3-CA6BF9B40A07}" authorId="{101CAF42-87B4-FC3D-4C89-AFA45962325F}" created="2023-05-03T19:21:39.377">
    <pc:sldMkLst xmlns:pc="http://schemas.microsoft.com/office/powerpoint/2013/main/command">
      <pc:docMk/>
      <pc:sldMk cId="4043181823" sldId="282"/>
    </pc:sldMkLst>
    <p188:txBody>
      <a:bodyPr/>
      <a:lstStyle/>
      <a:p>
        <a:r>
          <a:rPr lang="uk-UA"/>
          <a:t>Якщо Вам соромно за свою роботу і не хочеться називати себе, тоді краще її взагалі не показувати, якщо ж ні, тоді вкажіть себе, вкажіть контактні дані. це буде корисно як мінімум для нових професійних знайомств.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36F7C-32E1-48F2-9521-4EB650C6587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974F91A0-5A52-47D1-B347-C42108E38DC7}">
      <dgm:prSet phldrT="[Текст]"/>
      <dgm:spPr/>
      <dgm:t>
        <a:bodyPr/>
        <a:lstStyle/>
        <a:p>
          <a:r>
            <a:rPr lang="uk-UA" dirty="0"/>
            <a:t>Початок</a:t>
          </a:r>
        </a:p>
      </dgm:t>
    </dgm:pt>
    <dgm:pt modelId="{0A3E1F53-63E2-4D4E-8C8F-67C33CEC5E33}" type="parTrans" cxnId="{3EF15614-1A35-438F-A251-9A0B97709BC5}">
      <dgm:prSet/>
      <dgm:spPr/>
      <dgm:t>
        <a:bodyPr/>
        <a:lstStyle/>
        <a:p>
          <a:endParaRPr lang="uk-UA"/>
        </a:p>
      </dgm:t>
    </dgm:pt>
    <dgm:pt modelId="{F007BC40-E02D-4C42-AAED-BF40CEE3391C}" type="sibTrans" cxnId="{3EF15614-1A35-438F-A251-9A0B97709BC5}">
      <dgm:prSet/>
      <dgm:spPr/>
      <dgm:t>
        <a:bodyPr/>
        <a:lstStyle/>
        <a:p>
          <a:endParaRPr lang="uk-UA"/>
        </a:p>
      </dgm:t>
    </dgm:pt>
    <dgm:pt modelId="{97C0E48F-FB37-4113-B9BC-F1C0DD3C2D83}">
      <dgm:prSet phldrT="[Текст]"/>
      <dgm:spPr/>
      <dgm:t>
        <a:bodyPr/>
        <a:lstStyle/>
        <a:p>
          <a:r>
            <a:rPr lang="uk-UA" dirty="0"/>
            <a:t>Зміст</a:t>
          </a:r>
        </a:p>
      </dgm:t>
    </dgm:pt>
    <dgm:pt modelId="{9916B016-CE55-4688-AA3E-21B7D4AA39A4}" type="parTrans" cxnId="{DB3C6F38-9857-403E-B535-BBAF1F4FD1CA}">
      <dgm:prSet/>
      <dgm:spPr/>
      <dgm:t>
        <a:bodyPr/>
        <a:lstStyle/>
        <a:p>
          <a:endParaRPr lang="uk-UA"/>
        </a:p>
      </dgm:t>
    </dgm:pt>
    <dgm:pt modelId="{7F961FE3-17D0-467F-9A7C-46560F2A1024}" type="sibTrans" cxnId="{DB3C6F38-9857-403E-B535-BBAF1F4FD1CA}">
      <dgm:prSet/>
      <dgm:spPr/>
      <dgm:t>
        <a:bodyPr/>
        <a:lstStyle/>
        <a:p>
          <a:endParaRPr lang="uk-UA"/>
        </a:p>
      </dgm:t>
    </dgm:pt>
    <dgm:pt modelId="{3F39E4FB-BC9F-4412-B172-0B4CEE726F6F}">
      <dgm:prSet phldrT="[Текст]"/>
      <dgm:spPr/>
      <dgm:t>
        <a:bodyPr/>
        <a:lstStyle/>
        <a:p>
          <a:r>
            <a:rPr lang="uk-UA" dirty="0"/>
            <a:t>Розділ  1</a:t>
          </a:r>
        </a:p>
      </dgm:t>
    </dgm:pt>
    <dgm:pt modelId="{05C745D2-5C0E-4F8E-BD52-506FF3F96D44}" type="parTrans" cxnId="{5CE7570C-C617-4D45-B880-D6493314F360}">
      <dgm:prSet/>
      <dgm:spPr/>
      <dgm:t>
        <a:bodyPr/>
        <a:lstStyle/>
        <a:p>
          <a:endParaRPr lang="uk-UA"/>
        </a:p>
      </dgm:t>
    </dgm:pt>
    <dgm:pt modelId="{82EDBCDD-0288-4EEE-9BCD-91C6817C80BD}" type="sibTrans" cxnId="{5CE7570C-C617-4D45-B880-D6493314F360}">
      <dgm:prSet/>
      <dgm:spPr/>
      <dgm:t>
        <a:bodyPr/>
        <a:lstStyle/>
        <a:p>
          <a:endParaRPr lang="uk-UA"/>
        </a:p>
      </dgm:t>
    </dgm:pt>
    <dgm:pt modelId="{C33F7F9D-C747-4708-98DD-7D7B333827B9}">
      <dgm:prSet phldrT="[Текст]"/>
      <dgm:spPr/>
      <dgm:t>
        <a:bodyPr/>
        <a:lstStyle/>
        <a:p>
          <a:r>
            <a:rPr lang="uk-UA" dirty="0"/>
            <a:t>Розділ </a:t>
          </a:r>
          <a:r>
            <a:rPr lang="en-US" dirty="0"/>
            <a:t>n</a:t>
          </a:r>
          <a:endParaRPr lang="uk-UA" dirty="0"/>
        </a:p>
      </dgm:t>
    </dgm:pt>
    <dgm:pt modelId="{BA5F3A05-2F1B-4936-AF11-EA2F14BDFDF2}" type="parTrans" cxnId="{93B4CF2E-E1D4-4632-A249-9EF2733941C2}">
      <dgm:prSet/>
      <dgm:spPr/>
      <dgm:t>
        <a:bodyPr/>
        <a:lstStyle/>
        <a:p>
          <a:endParaRPr lang="uk-UA"/>
        </a:p>
      </dgm:t>
    </dgm:pt>
    <dgm:pt modelId="{CD9403BA-27DF-4AE3-ABC4-0F5C1A06EDA6}" type="sibTrans" cxnId="{93B4CF2E-E1D4-4632-A249-9EF2733941C2}">
      <dgm:prSet/>
      <dgm:spPr/>
      <dgm:t>
        <a:bodyPr/>
        <a:lstStyle/>
        <a:p>
          <a:endParaRPr lang="uk-UA"/>
        </a:p>
      </dgm:t>
    </dgm:pt>
    <dgm:pt modelId="{522A9705-6919-4E00-AF3A-0460C147D372}">
      <dgm:prSet phldrT="[Текст]"/>
      <dgm:spPr/>
      <dgm:t>
        <a:bodyPr/>
        <a:lstStyle/>
        <a:p>
          <a:r>
            <a:rPr lang="uk-UA" dirty="0"/>
            <a:t>Завершення</a:t>
          </a:r>
        </a:p>
      </dgm:t>
    </dgm:pt>
    <dgm:pt modelId="{D297CCC1-7CA4-4067-9C76-172D3455ADFA}" type="parTrans" cxnId="{2511465B-9150-4BBA-ABFC-FB42A8E8CC93}">
      <dgm:prSet/>
      <dgm:spPr/>
      <dgm:t>
        <a:bodyPr/>
        <a:lstStyle/>
        <a:p>
          <a:endParaRPr lang="uk-UA"/>
        </a:p>
      </dgm:t>
    </dgm:pt>
    <dgm:pt modelId="{0864B7E9-F879-4FBC-9790-E334845874D7}" type="sibTrans" cxnId="{2511465B-9150-4BBA-ABFC-FB42A8E8CC93}">
      <dgm:prSet/>
      <dgm:spPr/>
      <dgm:t>
        <a:bodyPr/>
        <a:lstStyle/>
        <a:p>
          <a:endParaRPr lang="uk-UA"/>
        </a:p>
      </dgm:t>
    </dgm:pt>
    <dgm:pt modelId="{6F4C67DF-E511-493D-8800-8042B1CF3187}" type="pres">
      <dgm:prSet presAssocID="{43536F7C-32E1-48F2-9521-4EB650C6587B}" presName="Name0" presStyleCnt="0">
        <dgm:presLayoutVars>
          <dgm:dir/>
          <dgm:resizeHandles val="exact"/>
        </dgm:presLayoutVars>
      </dgm:prSet>
      <dgm:spPr/>
    </dgm:pt>
    <dgm:pt modelId="{7B056555-2838-48E6-8829-9AF0189845BC}" type="pres">
      <dgm:prSet presAssocID="{974F91A0-5A52-47D1-B347-C42108E38DC7}" presName="node" presStyleLbl="node1" presStyleIdx="0" presStyleCnt="5">
        <dgm:presLayoutVars>
          <dgm:bulletEnabled val="1"/>
        </dgm:presLayoutVars>
      </dgm:prSet>
      <dgm:spPr/>
    </dgm:pt>
    <dgm:pt modelId="{46144E3C-0265-4B6F-9593-021377063B12}" type="pres">
      <dgm:prSet presAssocID="{F007BC40-E02D-4C42-AAED-BF40CEE3391C}" presName="sibTrans" presStyleLbl="sibTrans1D1" presStyleIdx="0" presStyleCnt="4"/>
      <dgm:spPr/>
    </dgm:pt>
    <dgm:pt modelId="{9712889B-6CFD-484A-82A0-AE20D7452EC0}" type="pres">
      <dgm:prSet presAssocID="{F007BC40-E02D-4C42-AAED-BF40CEE3391C}" presName="connectorText" presStyleLbl="sibTrans1D1" presStyleIdx="0" presStyleCnt="4"/>
      <dgm:spPr/>
    </dgm:pt>
    <dgm:pt modelId="{7596CCCD-1099-4F45-B402-5E785EE4C4F3}" type="pres">
      <dgm:prSet presAssocID="{97C0E48F-FB37-4113-B9BC-F1C0DD3C2D83}" presName="node" presStyleLbl="node1" presStyleIdx="1" presStyleCnt="5">
        <dgm:presLayoutVars>
          <dgm:bulletEnabled val="1"/>
        </dgm:presLayoutVars>
      </dgm:prSet>
      <dgm:spPr/>
    </dgm:pt>
    <dgm:pt modelId="{E58726E3-29E2-4EF2-B03A-AEC32912EBDE}" type="pres">
      <dgm:prSet presAssocID="{7F961FE3-17D0-467F-9A7C-46560F2A1024}" presName="sibTrans" presStyleLbl="sibTrans1D1" presStyleIdx="1" presStyleCnt="4"/>
      <dgm:spPr/>
    </dgm:pt>
    <dgm:pt modelId="{1A6C109E-86BB-42FA-92CF-BCFEB52F1290}" type="pres">
      <dgm:prSet presAssocID="{7F961FE3-17D0-467F-9A7C-46560F2A1024}" presName="connectorText" presStyleLbl="sibTrans1D1" presStyleIdx="1" presStyleCnt="4"/>
      <dgm:spPr/>
    </dgm:pt>
    <dgm:pt modelId="{9D18D5F0-40E7-4C21-8D39-BA7B0735CC0C}" type="pres">
      <dgm:prSet presAssocID="{3F39E4FB-BC9F-4412-B172-0B4CEE726F6F}" presName="node" presStyleLbl="node1" presStyleIdx="2" presStyleCnt="5">
        <dgm:presLayoutVars>
          <dgm:bulletEnabled val="1"/>
        </dgm:presLayoutVars>
      </dgm:prSet>
      <dgm:spPr/>
    </dgm:pt>
    <dgm:pt modelId="{BCE4915F-88A1-4C86-BCF0-A74CB6C7A048}" type="pres">
      <dgm:prSet presAssocID="{82EDBCDD-0288-4EEE-9BCD-91C6817C80BD}" presName="sibTrans" presStyleLbl="sibTrans1D1" presStyleIdx="2" presStyleCnt="4"/>
      <dgm:spPr/>
    </dgm:pt>
    <dgm:pt modelId="{087E4A67-E38A-415E-AEB9-2F2672375898}" type="pres">
      <dgm:prSet presAssocID="{82EDBCDD-0288-4EEE-9BCD-91C6817C80BD}" presName="connectorText" presStyleLbl="sibTrans1D1" presStyleIdx="2" presStyleCnt="4"/>
      <dgm:spPr/>
    </dgm:pt>
    <dgm:pt modelId="{A810E330-1AA9-40E6-8ABD-985DB8DC5A57}" type="pres">
      <dgm:prSet presAssocID="{C33F7F9D-C747-4708-98DD-7D7B333827B9}" presName="node" presStyleLbl="node1" presStyleIdx="3" presStyleCnt="5">
        <dgm:presLayoutVars>
          <dgm:bulletEnabled val="1"/>
        </dgm:presLayoutVars>
      </dgm:prSet>
      <dgm:spPr/>
    </dgm:pt>
    <dgm:pt modelId="{18066F63-F561-4201-9E20-987A18430EF1}" type="pres">
      <dgm:prSet presAssocID="{CD9403BA-27DF-4AE3-ABC4-0F5C1A06EDA6}" presName="sibTrans" presStyleLbl="sibTrans1D1" presStyleIdx="3" presStyleCnt="4"/>
      <dgm:spPr/>
    </dgm:pt>
    <dgm:pt modelId="{CAB5DD45-27A9-4155-B9D6-65B107C64ED9}" type="pres">
      <dgm:prSet presAssocID="{CD9403BA-27DF-4AE3-ABC4-0F5C1A06EDA6}" presName="connectorText" presStyleLbl="sibTrans1D1" presStyleIdx="3" presStyleCnt="4"/>
      <dgm:spPr/>
    </dgm:pt>
    <dgm:pt modelId="{545EDE96-F86B-4663-BD88-9C2606C20E7A}" type="pres">
      <dgm:prSet presAssocID="{522A9705-6919-4E00-AF3A-0460C147D372}" presName="node" presStyleLbl="node1" presStyleIdx="4" presStyleCnt="5">
        <dgm:presLayoutVars>
          <dgm:bulletEnabled val="1"/>
        </dgm:presLayoutVars>
      </dgm:prSet>
      <dgm:spPr/>
    </dgm:pt>
  </dgm:ptLst>
  <dgm:cxnLst>
    <dgm:cxn modelId="{68A13502-AA07-4A5C-9C92-F572470E59FD}" type="presOf" srcId="{F007BC40-E02D-4C42-AAED-BF40CEE3391C}" destId="{9712889B-6CFD-484A-82A0-AE20D7452EC0}" srcOrd="1" destOrd="0" presId="urn:microsoft.com/office/officeart/2005/8/layout/bProcess3"/>
    <dgm:cxn modelId="{9F133307-D7A9-4A44-883A-BE14953E8A1B}" type="presOf" srcId="{43536F7C-32E1-48F2-9521-4EB650C6587B}" destId="{6F4C67DF-E511-493D-8800-8042B1CF3187}" srcOrd="0" destOrd="0" presId="urn:microsoft.com/office/officeart/2005/8/layout/bProcess3"/>
    <dgm:cxn modelId="{5CE7570C-C617-4D45-B880-D6493314F360}" srcId="{43536F7C-32E1-48F2-9521-4EB650C6587B}" destId="{3F39E4FB-BC9F-4412-B172-0B4CEE726F6F}" srcOrd="2" destOrd="0" parTransId="{05C745D2-5C0E-4F8E-BD52-506FF3F96D44}" sibTransId="{82EDBCDD-0288-4EEE-9BCD-91C6817C80BD}"/>
    <dgm:cxn modelId="{ECDBFA13-93AB-4C41-B836-279C3BC90C6C}" type="presOf" srcId="{3F39E4FB-BC9F-4412-B172-0B4CEE726F6F}" destId="{9D18D5F0-40E7-4C21-8D39-BA7B0735CC0C}" srcOrd="0" destOrd="0" presId="urn:microsoft.com/office/officeart/2005/8/layout/bProcess3"/>
    <dgm:cxn modelId="{B6D77014-7926-4A63-8EE2-6441D7F0AE6B}" type="presOf" srcId="{CD9403BA-27DF-4AE3-ABC4-0F5C1A06EDA6}" destId="{18066F63-F561-4201-9E20-987A18430EF1}" srcOrd="0" destOrd="0" presId="urn:microsoft.com/office/officeart/2005/8/layout/bProcess3"/>
    <dgm:cxn modelId="{3EF15614-1A35-438F-A251-9A0B97709BC5}" srcId="{43536F7C-32E1-48F2-9521-4EB650C6587B}" destId="{974F91A0-5A52-47D1-B347-C42108E38DC7}" srcOrd="0" destOrd="0" parTransId="{0A3E1F53-63E2-4D4E-8C8F-67C33CEC5E33}" sibTransId="{F007BC40-E02D-4C42-AAED-BF40CEE3391C}"/>
    <dgm:cxn modelId="{93B4CF2E-E1D4-4632-A249-9EF2733941C2}" srcId="{43536F7C-32E1-48F2-9521-4EB650C6587B}" destId="{C33F7F9D-C747-4708-98DD-7D7B333827B9}" srcOrd="3" destOrd="0" parTransId="{BA5F3A05-2F1B-4936-AF11-EA2F14BDFDF2}" sibTransId="{CD9403BA-27DF-4AE3-ABC4-0F5C1A06EDA6}"/>
    <dgm:cxn modelId="{DB3C6F38-9857-403E-B535-BBAF1F4FD1CA}" srcId="{43536F7C-32E1-48F2-9521-4EB650C6587B}" destId="{97C0E48F-FB37-4113-B9BC-F1C0DD3C2D83}" srcOrd="1" destOrd="0" parTransId="{9916B016-CE55-4688-AA3E-21B7D4AA39A4}" sibTransId="{7F961FE3-17D0-467F-9A7C-46560F2A1024}"/>
    <dgm:cxn modelId="{2511465B-9150-4BBA-ABFC-FB42A8E8CC93}" srcId="{43536F7C-32E1-48F2-9521-4EB650C6587B}" destId="{522A9705-6919-4E00-AF3A-0460C147D372}" srcOrd="4" destOrd="0" parTransId="{D297CCC1-7CA4-4067-9C76-172D3455ADFA}" sibTransId="{0864B7E9-F879-4FBC-9790-E334845874D7}"/>
    <dgm:cxn modelId="{456C3E60-F6B2-4EF3-B8E4-BD5F899B02FF}" type="presOf" srcId="{F007BC40-E02D-4C42-AAED-BF40CEE3391C}" destId="{46144E3C-0265-4B6F-9593-021377063B12}" srcOrd="0" destOrd="0" presId="urn:microsoft.com/office/officeart/2005/8/layout/bProcess3"/>
    <dgm:cxn modelId="{E7C4A34F-D995-4789-9EBA-E7698C70F79E}" type="presOf" srcId="{C33F7F9D-C747-4708-98DD-7D7B333827B9}" destId="{A810E330-1AA9-40E6-8ABD-985DB8DC5A57}" srcOrd="0" destOrd="0" presId="urn:microsoft.com/office/officeart/2005/8/layout/bProcess3"/>
    <dgm:cxn modelId="{12D31053-A7DC-4B90-B523-961677A43EDE}" type="presOf" srcId="{7F961FE3-17D0-467F-9A7C-46560F2A1024}" destId="{E58726E3-29E2-4EF2-B03A-AEC32912EBDE}" srcOrd="0" destOrd="0" presId="urn:microsoft.com/office/officeart/2005/8/layout/bProcess3"/>
    <dgm:cxn modelId="{CBAE7B93-80AB-4863-95E9-811F48D101E6}" type="presOf" srcId="{7F961FE3-17D0-467F-9A7C-46560F2A1024}" destId="{1A6C109E-86BB-42FA-92CF-BCFEB52F1290}" srcOrd="1" destOrd="0" presId="urn:microsoft.com/office/officeart/2005/8/layout/bProcess3"/>
    <dgm:cxn modelId="{DF72A2AB-9ED0-4043-B4F8-385711E4836C}" type="presOf" srcId="{82EDBCDD-0288-4EEE-9BCD-91C6817C80BD}" destId="{BCE4915F-88A1-4C86-BCF0-A74CB6C7A048}" srcOrd="0" destOrd="0" presId="urn:microsoft.com/office/officeart/2005/8/layout/bProcess3"/>
    <dgm:cxn modelId="{A9D59BAE-30F0-4112-A2B0-66827F73D09F}" type="presOf" srcId="{522A9705-6919-4E00-AF3A-0460C147D372}" destId="{545EDE96-F86B-4663-BD88-9C2606C20E7A}" srcOrd="0" destOrd="0" presId="urn:microsoft.com/office/officeart/2005/8/layout/bProcess3"/>
    <dgm:cxn modelId="{6AE289C0-E79D-433C-8762-52494F478ED8}" type="presOf" srcId="{82EDBCDD-0288-4EEE-9BCD-91C6817C80BD}" destId="{087E4A67-E38A-415E-AEB9-2F2672375898}" srcOrd="1" destOrd="0" presId="urn:microsoft.com/office/officeart/2005/8/layout/bProcess3"/>
    <dgm:cxn modelId="{AD9042C5-F3C0-41E8-B866-14C03A3F91A7}" type="presOf" srcId="{CD9403BA-27DF-4AE3-ABC4-0F5C1A06EDA6}" destId="{CAB5DD45-27A9-4155-B9D6-65B107C64ED9}" srcOrd="1" destOrd="0" presId="urn:microsoft.com/office/officeart/2005/8/layout/bProcess3"/>
    <dgm:cxn modelId="{F5FB89D8-BD75-4C42-9861-A18B05434089}" type="presOf" srcId="{97C0E48F-FB37-4113-B9BC-F1C0DD3C2D83}" destId="{7596CCCD-1099-4F45-B402-5E785EE4C4F3}" srcOrd="0" destOrd="0" presId="urn:microsoft.com/office/officeart/2005/8/layout/bProcess3"/>
    <dgm:cxn modelId="{CED87CED-FA50-4D38-99B7-E2FF4430558D}" type="presOf" srcId="{974F91A0-5A52-47D1-B347-C42108E38DC7}" destId="{7B056555-2838-48E6-8829-9AF0189845BC}" srcOrd="0" destOrd="0" presId="urn:microsoft.com/office/officeart/2005/8/layout/bProcess3"/>
    <dgm:cxn modelId="{91ACFCC8-C19C-4727-AC25-3BFCF01ACA70}" type="presParOf" srcId="{6F4C67DF-E511-493D-8800-8042B1CF3187}" destId="{7B056555-2838-48E6-8829-9AF0189845BC}" srcOrd="0" destOrd="0" presId="urn:microsoft.com/office/officeart/2005/8/layout/bProcess3"/>
    <dgm:cxn modelId="{56CC40AF-0491-4848-9C61-2CE05955E6F5}" type="presParOf" srcId="{6F4C67DF-E511-493D-8800-8042B1CF3187}" destId="{46144E3C-0265-4B6F-9593-021377063B12}" srcOrd="1" destOrd="0" presId="urn:microsoft.com/office/officeart/2005/8/layout/bProcess3"/>
    <dgm:cxn modelId="{70B6ED79-65B5-4810-8E8E-769004F804FB}" type="presParOf" srcId="{46144E3C-0265-4B6F-9593-021377063B12}" destId="{9712889B-6CFD-484A-82A0-AE20D7452EC0}" srcOrd="0" destOrd="0" presId="urn:microsoft.com/office/officeart/2005/8/layout/bProcess3"/>
    <dgm:cxn modelId="{E5A18273-3384-4856-AAC0-FE846332F5B4}" type="presParOf" srcId="{6F4C67DF-E511-493D-8800-8042B1CF3187}" destId="{7596CCCD-1099-4F45-B402-5E785EE4C4F3}" srcOrd="2" destOrd="0" presId="urn:microsoft.com/office/officeart/2005/8/layout/bProcess3"/>
    <dgm:cxn modelId="{A6F595B8-D38D-4A61-AAE4-D7DF55D24DF0}" type="presParOf" srcId="{6F4C67DF-E511-493D-8800-8042B1CF3187}" destId="{E58726E3-29E2-4EF2-B03A-AEC32912EBDE}" srcOrd="3" destOrd="0" presId="urn:microsoft.com/office/officeart/2005/8/layout/bProcess3"/>
    <dgm:cxn modelId="{4004E058-E3A2-435D-8409-B769D5B65616}" type="presParOf" srcId="{E58726E3-29E2-4EF2-B03A-AEC32912EBDE}" destId="{1A6C109E-86BB-42FA-92CF-BCFEB52F1290}" srcOrd="0" destOrd="0" presId="urn:microsoft.com/office/officeart/2005/8/layout/bProcess3"/>
    <dgm:cxn modelId="{D7EFE0F7-4B91-4A15-B5A5-1A087AA75E3B}" type="presParOf" srcId="{6F4C67DF-E511-493D-8800-8042B1CF3187}" destId="{9D18D5F0-40E7-4C21-8D39-BA7B0735CC0C}" srcOrd="4" destOrd="0" presId="urn:microsoft.com/office/officeart/2005/8/layout/bProcess3"/>
    <dgm:cxn modelId="{AE55C4D0-9863-43B9-A20B-922D5EFF5C2C}" type="presParOf" srcId="{6F4C67DF-E511-493D-8800-8042B1CF3187}" destId="{BCE4915F-88A1-4C86-BCF0-A74CB6C7A048}" srcOrd="5" destOrd="0" presId="urn:microsoft.com/office/officeart/2005/8/layout/bProcess3"/>
    <dgm:cxn modelId="{F46D19CB-C38A-41A9-A886-0AFF72B793B6}" type="presParOf" srcId="{BCE4915F-88A1-4C86-BCF0-A74CB6C7A048}" destId="{087E4A67-E38A-415E-AEB9-2F2672375898}" srcOrd="0" destOrd="0" presId="urn:microsoft.com/office/officeart/2005/8/layout/bProcess3"/>
    <dgm:cxn modelId="{72CF56C4-002F-41E9-AACC-A00177823417}" type="presParOf" srcId="{6F4C67DF-E511-493D-8800-8042B1CF3187}" destId="{A810E330-1AA9-40E6-8ABD-985DB8DC5A57}" srcOrd="6" destOrd="0" presId="urn:microsoft.com/office/officeart/2005/8/layout/bProcess3"/>
    <dgm:cxn modelId="{32234ACD-D93D-4139-8490-17E1BD1714BD}" type="presParOf" srcId="{6F4C67DF-E511-493D-8800-8042B1CF3187}" destId="{18066F63-F561-4201-9E20-987A18430EF1}" srcOrd="7" destOrd="0" presId="urn:microsoft.com/office/officeart/2005/8/layout/bProcess3"/>
    <dgm:cxn modelId="{83734955-DC35-40F9-A2B7-E937A7FB1BA4}" type="presParOf" srcId="{18066F63-F561-4201-9E20-987A18430EF1}" destId="{CAB5DD45-27A9-4155-B9D6-65B107C64ED9}" srcOrd="0" destOrd="0" presId="urn:microsoft.com/office/officeart/2005/8/layout/bProcess3"/>
    <dgm:cxn modelId="{80EB883B-64B0-46C8-818E-1D8BD7F75751}" type="presParOf" srcId="{6F4C67DF-E511-493D-8800-8042B1CF3187}" destId="{545EDE96-F86B-4663-BD88-9C2606C20E7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15B01E-6C69-4E15-B208-E8029CB69B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1B464270-6FC0-4BF4-8F3B-D9A7930DF8EB}">
      <dgm:prSet phldrT="[Текст]"/>
      <dgm:spPr/>
      <dgm:t>
        <a:bodyPr/>
        <a:lstStyle/>
        <a:p>
          <a:r>
            <a:rPr lang="uk-UA" b="1" i="0" u="none" dirty="0"/>
            <a:t>Текст переводимо в графіки, </a:t>
          </a:r>
          <a:r>
            <a:rPr lang="en-US" b="1" i="0" u="none" dirty="0"/>
            <a:t>SmartArt </a:t>
          </a:r>
          <a:r>
            <a:rPr lang="uk-UA" b="1" i="0" u="none" dirty="0"/>
            <a:t>та інше</a:t>
          </a:r>
          <a:endParaRPr lang="uk-UA" dirty="0"/>
        </a:p>
      </dgm:t>
    </dgm:pt>
    <dgm:pt modelId="{8BADB873-5720-4905-AFCD-17C867F5EBE5}" type="parTrans" cxnId="{D9B777BB-EC99-483B-A3C6-D0B819442C38}">
      <dgm:prSet/>
      <dgm:spPr/>
      <dgm:t>
        <a:bodyPr/>
        <a:lstStyle/>
        <a:p>
          <a:endParaRPr lang="uk-UA"/>
        </a:p>
      </dgm:t>
    </dgm:pt>
    <dgm:pt modelId="{DFEF6E52-23A9-4E4C-B110-91BC3594C867}" type="sibTrans" cxnId="{D9B777BB-EC99-483B-A3C6-D0B819442C38}">
      <dgm:prSet/>
      <dgm:spPr/>
      <dgm:t>
        <a:bodyPr/>
        <a:lstStyle/>
        <a:p>
          <a:endParaRPr lang="uk-UA"/>
        </a:p>
      </dgm:t>
    </dgm:pt>
    <dgm:pt modelId="{D336E402-BC6D-481E-B0FF-2C3C5AF50F93}">
      <dgm:prSet/>
      <dgm:spPr/>
      <dgm:t>
        <a:bodyPr/>
        <a:lstStyle/>
        <a:p>
          <a:r>
            <a:rPr lang="uk-UA" b="0" i="0" u="none"/>
            <a:t>Лаконічність</a:t>
          </a:r>
        </a:p>
      </dgm:t>
    </dgm:pt>
    <dgm:pt modelId="{662F77F5-C2B3-42C4-8875-24A204F0F001}" type="parTrans" cxnId="{68B82DE5-6A45-4BE5-82D9-D89A7FC5C815}">
      <dgm:prSet/>
      <dgm:spPr/>
      <dgm:t>
        <a:bodyPr/>
        <a:lstStyle/>
        <a:p>
          <a:endParaRPr lang="uk-UA"/>
        </a:p>
      </dgm:t>
    </dgm:pt>
    <dgm:pt modelId="{803F0398-2444-4686-94D5-013FE92F409B}" type="sibTrans" cxnId="{68B82DE5-6A45-4BE5-82D9-D89A7FC5C815}">
      <dgm:prSet/>
      <dgm:spPr/>
      <dgm:t>
        <a:bodyPr/>
        <a:lstStyle/>
        <a:p>
          <a:endParaRPr lang="uk-UA"/>
        </a:p>
      </dgm:t>
    </dgm:pt>
    <dgm:pt modelId="{4080C9AB-6DFD-4DB3-A4B5-1AED83613F2C}">
      <dgm:prSet/>
      <dgm:spPr/>
      <dgm:t>
        <a:bodyPr/>
        <a:lstStyle/>
        <a:p>
          <a:r>
            <a:rPr lang="uk-UA" b="0" i="0" u="none"/>
            <a:t>Не забути про читабельність</a:t>
          </a:r>
        </a:p>
      </dgm:t>
    </dgm:pt>
    <dgm:pt modelId="{011CFEAB-A54C-46E8-9EA8-3F9ED4C0A11C}" type="parTrans" cxnId="{7EAFEA70-37B3-4EC8-8C93-D36085B18655}">
      <dgm:prSet/>
      <dgm:spPr/>
      <dgm:t>
        <a:bodyPr/>
        <a:lstStyle/>
        <a:p>
          <a:endParaRPr lang="uk-UA"/>
        </a:p>
      </dgm:t>
    </dgm:pt>
    <dgm:pt modelId="{C8A13B77-2504-46CB-9388-364D26A4317D}" type="sibTrans" cxnId="{7EAFEA70-37B3-4EC8-8C93-D36085B18655}">
      <dgm:prSet/>
      <dgm:spPr/>
      <dgm:t>
        <a:bodyPr/>
        <a:lstStyle/>
        <a:p>
          <a:endParaRPr lang="uk-UA"/>
        </a:p>
      </dgm:t>
    </dgm:pt>
    <dgm:pt modelId="{04F8CA90-1459-45DF-B7DB-AA8E8D20332C}">
      <dgm:prSet/>
      <dgm:spPr/>
      <dgm:t>
        <a:bodyPr/>
        <a:lstStyle/>
        <a:p>
          <a:r>
            <a:rPr lang="uk-UA" b="0" i="0" u="none"/>
            <a:t>Не заощаджуємо слайди</a:t>
          </a:r>
        </a:p>
      </dgm:t>
    </dgm:pt>
    <dgm:pt modelId="{BF60F559-BBDE-4C4D-A1FF-AAC799420110}" type="parTrans" cxnId="{5D315BBA-61D1-4966-BEA2-04D727E3ED8E}">
      <dgm:prSet/>
      <dgm:spPr/>
      <dgm:t>
        <a:bodyPr/>
        <a:lstStyle/>
        <a:p>
          <a:endParaRPr lang="uk-UA"/>
        </a:p>
      </dgm:t>
    </dgm:pt>
    <dgm:pt modelId="{A11C5BB2-2AD1-4C09-B44F-A4E02CB2DF0E}" type="sibTrans" cxnId="{5D315BBA-61D1-4966-BEA2-04D727E3ED8E}">
      <dgm:prSet/>
      <dgm:spPr/>
      <dgm:t>
        <a:bodyPr/>
        <a:lstStyle/>
        <a:p>
          <a:endParaRPr lang="uk-UA"/>
        </a:p>
      </dgm:t>
    </dgm:pt>
    <dgm:pt modelId="{789AB827-EBED-4404-908C-CBBC3362EE56}">
      <dgm:prSet/>
      <dgm:spPr/>
      <dgm:t>
        <a:bodyPr/>
        <a:lstStyle/>
        <a:p>
          <a:r>
            <a:rPr lang="uk-UA" b="0" i="0" u="none"/>
            <a:t>Дизайн важливий</a:t>
          </a:r>
        </a:p>
      </dgm:t>
    </dgm:pt>
    <dgm:pt modelId="{B2A53E08-94A1-4229-AB9A-5A0D7FD37DC7}" type="parTrans" cxnId="{0AE3993F-F48B-4423-A2BE-9E8FD2F7ED04}">
      <dgm:prSet/>
      <dgm:spPr/>
      <dgm:t>
        <a:bodyPr/>
        <a:lstStyle/>
        <a:p>
          <a:endParaRPr lang="uk-UA"/>
        </a:p>
      </dgm:t>
    </dgm:pt>
    <dgm:pt modelId="{1D2C8F7C-C3C4-478F-B3F1-31C7C6C253B2}" type="sibTrans" cxnId="{0AE3993F-F48B-4423-A2BE-9E8FD2F7ED04}">
      <dgm:prSet/>
      <dgm:spPr/>
      <dgm:t>
        <a:bodyPr/>
        <a:lstStyle/>
        <a:p>
          <a:endParaRPr lang="uk-UA"/>
        </a:p>
      </dgm:t>
    </dgm:pt>
    <dgm:pt modelId="{C61D8F0F-1AA7-48E7-99EB-025CE0AD7B2E}">
      <dgm:prSet/>
      <dgm:spPr/>
      <dgm:t>
        <a:bodyPr/>
        <a:lstStyle/>
        <a:p>
          <a:r>
            <a:rPr lang="uk-UA" b="0" i="0" u="none"/>
            <a:t>Структура</a:t>
          </a:r>
        </a:p>
      </dgm:t>
    </dgm:pt>
    <dgm:pt modelId="{FAAF501E-7F48-4CC7-9949-066AFE728E82}" type="parTrans" cxnId="{659A6DE0-EDC1-4180-AA7D-E14DFCA14C3F}">
      <dgm:prSet/>
      <dgm:spPr/>
      <dgm:t>
        <a:bodyPr/>
        <a:lstStyle/>
        <a:p>
          <a:endParaRPr lang="uk-UA"/>
        </a:p>
      </dgm:t>
    </dgm:pt>
    <dgm:pt modelId="{E5BE3149-F481-4B9C-BE1D-3A51AE1F441E}" type="sibTrans" cxnId="{659A6DE0-EDC1-4180-AA7D-E14DFCA14C3F}">
      <dgm:prSet/>
      <dgm:spPr/>
      <dgm:t>
        <a:bodyPr/>
        <a:lstStyle/>
        <a:p>
          <a:endParaRPr lang="uk-UA"/>
        </a:p>
      </dgm:t>
    </dgm:pt>
    <dgm:pt modelId="{FB947103-C601-4D5E-9ED2-DC2C168E72CC}" type="pres">
      <dgm:prSet presAssocID="{DF15B01E-6C69-4E15-B208-E8029CB69BBC}" presName="linear" presStyleCnt="0">
        <dgm:presLayoutVars>
          <dgm:animLvl val="lvl"/>
          <dgm:resizeHandles val="exact"/>
        </dgm:presLayoutVars>
      </dgm:prSet>
      <dgm:spPr/>
    </dgm:pt>
    <dgm:pt modelId="{5FEAFCA4-25B2-4959-8025-419D8670606E}" type="pres">
      <dgm:prSet presAssocID="{1B464270-6FC0-4BF4-8F3B-D9A7930DF8E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A0EA8D9-2737-433A-B311-A0E1CFFFD31C}" type="pres">
      <dgm:prSet presAssocID="{DFEF6E52-23A9-4E4C-B110-91BC3594C867}" presName="spacer" presStyleCnt="0"/>
      <dgm:spPr/>
    </dgm:pt>
    <dgm:pt modelId="{1C094252-F8BE-42DE-B193-AA060EFF68FC}" type="pres">
      <dgm:prSet presAssocID="{D336E402-BC6D-481E-B0FF-2C3C5AF50F9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2942A07-F334-4546-BB9B-8898DDF9CB09}" type="pres">
      <dgm:prSet presAssocID="{803F0398-2444-4686-94D5-013FE92F409B}" presName="spacer" presStyleCnt="0"/>
      <dgm:spPr/>
    </dgm:pt>
    <dgm:pt modelId="{C0FA4F60-559D-415C-A5C1-6C1EEFED9561}" type="pres">
      <dgm:prSet presAssocID="{4080C9AB-6DFD-4DB3-A4B5-1AED83613F2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6731DE2-39AE-441A-8BD3-C33898036200}" type="pres">
      <dgm:prSet presAssocID="{C8A13B77-2504-46CB-9388-364D26A4317D}" presName="spacer" presStyleCnt="0"/>
      <dgm:spPr/>
    </dgm:pt>
    <dgm:pt modelId="{C2EC998A-135B-49B2-AAB4-7AF1D83EF8FC}" type="pres">
      <dgm:prSet presAssocID="{04F8CA90-1459-45DF-B7DB-AA8E8D2033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6FF5F44-CF64-432C-AA7C-620EF895F7E2}" type="pres">
      <dgm:prSet presAssocID="{A11C5BB2-2AD1-4C09-B44F-A4E02CB2DF0E}" presName="spacer" presStyleCnt="0"/>
      <dgm:spPr/>
    </dgm:pt>
    <dgm:pt modelId="{27042DF8-ABE9-4754-A620-7455A916FDB3}" type="pres">
      <dgm:prSet presAssocID="{789AB827-EBED-4404-908C-CBBC3362EE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0238DFF-7D83-4BC5-9566-91200A9E17A8}" type="pres">
      <dgm:prSet presAssocID="{1D2C8F7C-C3C4-478F-B3F1-31C7C6C253B2}" presName="spacer" presStyleCnt="0"/>
      <dgm:spPr/>
    </dgm:pt>
    <dgm:pt modelId="{BD73B8C9-71CF-4772-B216-F744E8444162}" type="pres">
      <dgm:prSet presAssocID="{C61D8F0F-1AA7-48E7-99EB-025CE0AD7B2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BCA9A04-5101-4D29-91C7-A6EDEBFA2B7B}" type="presOf" srcId="{789AB827-EBED-4404-908C-CBBC3362EE56}" destId="{27042DF8-ABE9-4754-A620-7455A916FDB3}" srcOrd="0" destOrd="0" presId="urn:microsoft.com/office/officeart/2005/8/layout/vList2"/>
    <dgm:cxn modelId="{C0C6EE0A-C751-4912-AD3B-4536235276E9}" type="presOf" srcId="{04F8CA90-1459-45DF-B7DB-AA8E8D20332C}" destId="{C2EC998A-135B-49B2-AAB4-7AF1D83EF8FC}" srcOrd="0" destOrd="0" presId="urn:microsoft.com/office/officeart/2005/8/layout/vList2"/>
    <dgm:cxn modelId="{0AE3993F-F48B-4423-A2BE-9E8FD2F7ED04}" srcId="{DF15B01E-6C69-4E15-B208-E8029CB69BBC}" destId="{789AB827-EBED-4404-908C-CBBC3362EE56}" srcOrd="4" destOrd="0" parTransId="{B2A53E08-94A1-4229-AB9A-5A0D7FD37DC7}" sibTransId="{1D2C8F7C-C3C4-478F-B3F1-31C7C6C253B2}"/>
    <dgm:cxn modelId="{87AE9567-EE6F-4CC9-B37F-010BCA00EA0B}" type="presOf" srcId="{4080C9AB-6DFD-4DB3-A4B5-1AED83613F2C}" destId="{C0FA4F60-559D-415C-A5C1-6C1EEFED9561}" srcOrd="0" destOrd="0" presId="urn:microsoft.com/office/officeart/2005/8/layout/vList2"/>
    <dgm:cxn modelId="{7EAFEA70-37B3-4EC8-8C93-D36085B18655}" srcId="{DF15B01E-6C69-4E15-B208-E8029CB69BBC}" destId="{4080C9AB-6DFD-4DB3-A4B5-1AED83613F2C}" srcOrd="2" destOrd="0" parTransId="{011CFEAB-A54C-46E8-9EA8-3F9ED4C0A11C}" sibTransId="{C8A13B77-2504-46CB-9388-364D26A4317D}"/>
    <dgm:cxn modelId="{55209B87-B799-42EB-83B1-7D08DC50DE03}" type="presOf" srcId="{1B464270-6FC0-4BF4-8F3B-D9A7930DF8EB}" destId="{5FEAFCA4-25B2-4959-8025-419D8670606E}" srcOrd="0" destOrd="0" presId="urn:microsoft.com/office/officeart/2005/8/layout/vList2"/>
    <dgm:cxn modelId="{DCCB408F-F9F1-44C6-93DA-43E922FCF146}" type="presOf" srcId="{DF15B01E-6C69-4E15-B208-E8029CB69BBC}" destId="{FB947103-C601-4D5E-9ED2-DC2C168E72CC}" srcOrd="0" destOrd="0" presId="urn:microsoft.com/office/officeart/2005/8/layout/vList2"/>
    <dgm:cxn modelId="{BBA7FBAB-D76B-4A9C-BA86-8116200DEAD8}" type="presOf" srcId="{C61D8F0F-1AA7-48E7-99EB-025CE0AD7B2E}" destId="{BD73B8C9-71CF-4772-B216-F744E8444162}" srcOrd="0" destOrd="0" presId="urn:microsoft.com/office/officeart/2005/8/layout/vList2"/>
    <dgm:cxn modelId="{5D315BBA-61D1-4966-BEA2-04D727E3ED8E}" srcId="{DF15B01E-6C69-4E15-B208-E8029CB69BBC}" destId="{04F8CA90-1459-45DF-B7DB-AA8E8D20332C}" srcOrd="3" destOrd="0" parTransId="{BF60F559-BBDE-4C4D-A1FF-AAC799420110}" sibTransId="{A11C5BB2-2AD1-4C09-B44F-A4E02CB2DF0E}"/>
    <dgm:cxn modelId="{D9B777BB-EC99-483B-A3C6-D0B819442C38}" srcId="{DF15B01E-6C69-4E15-B208-E8029CB69BBC}" destId="{1B464270-6FC0-4BF4-8F3B-D9A7930DF8EB}" srcOrd="0" destOrd="0" parTransId="{8BADB873-5720-4905-AFCD-17C867F5EBE5}" sibTransId="{DFEF6E52-23A9-4E4C-B110-91BC3594C867}"/>
    <dgm:cxn modelId="{659A6DE0-EDC1-4180-AA7D-E14DFCA14C3F}" srcId="{DF15B01E-6C69-4E15-B208-E8029CB69BBC}" destId="{C61D8F0F-1AA7-48E7-99EB-025CE0AD7B2E}" srcOrd="5" destOrd="0" parTransId="{FAAF501E-7F48-4CC7-9949-066AFE728E82}" sibTransId="{E5BE3149-F481-4B9C-BE1D-3A51AE1F441E}"/>
    <dgm:cxn modelId="{68B82DE5-6A45-4BE5-82D9-D89A7FC5C815}" srcId="{DF15B01E-6C69-4E15-B208-E8029CB69BBC}" destId="{D336E402-BC6D-481E-B0FF-2C3C5AF50F93}" srcOrd="1" destOrd="0" parTransId="{662F77F5-C2B3-42C4-8875-24A204F0F001}" sibTransId="{803F0398-2444-4686-94D5-013FE92F409B}"/>
    <dgm:cxn modelId="{F940AFEB-2BF0-4DE0-BCCC-C2C47C6A01E6}" type="presOf" srcId="{D336E402-BC6D-481E-B0FF-2C3C5AF50F93}" destId="{1C094252-F8BE-42DE-B193-AA060EFF68FC}" srcOrd="0" destOrd="0" presId="urn:microsoft.com/office/officeart/2005/8/layout/vList2"/>
    <dgm:cxn modelId="{BC04AF50-6AED-4789-8E42-2EE27AC1E52A}" type="presParOf" srcId="{FB947103-C601-4D5E-9ED2-DC2C168E72CC}" destId="{5FEAFCA4-25B2-4959-8025-419D8670606E}" srcOrd="0" destOrd="0" presId="urn:microsoft.com/office/officeart/2005/8/layout/vList2"/>
    <dgm:cxn modelId="{691DEC9E-B87F-42B3-8FAE-4F5A8F617D5B}" type="presParOf" srcId="{FB947103-C601-4D5E-9ED2-DC2C168E72CC}" destId="{3A0EA8D9-2737-433A-B311-A0E1CFFFD31C}" srcOrd="1" destOrd="0" presId="urn:microsoft.com/office/officeart/2005/8/layout/vList2"/>
    <dgm:cxn modelId="{F76FD5B5-3A15-47D7-B411-700D0E4FFB0F}" type="presParOf" srcId="{FB947103-C601-4D5E-9ED2-DC2C168E72CC}" destId="{1C094252-F8BE-42DE-B193-AA060EFF68FC}" srcOrd="2" destOrd="0" presId="urn:microsoft.com/office/officeart/2005/8/layout/vList2"/>
    <dgm:cxn modelId="{34E7C620-552E-4CE7-92ED-DBD4D4FA1221}" type="presParOf" srcId="{FB947103-C601-4D5E-9ED2-DC2C168E72CC}" destId="{D2942A07-F334-4546-BB9B-8898DDF9CB09}" srcOrd="3" destOrd="0" presId="urn:microsoft.com/office/officeart/2005/8/layout/vList2"/>
    <dgm:cxn modelId="{E018AAF5-5437-4CDD-A13E-235C75C8EF46}" type="presParOf" srcId="{FB947103-C601-4D5E-9ED2-DC2C168E72CC}" destId="{C0FA4F60-559D-415C-A5C1-6C1EEFED9561}" srcOrd="4" destOrd="0" presId="urn:microsoft.com/office/officeart/2005/8/layout/vList2"/>
    <dgm:cxn modelId="{2D80A863-D2D1-46EE-BF67-FF5E3A43505F}" type="presParOf" srcId="{FB947103-C601-4D5E-9ED2-DC2C168E72CC}" destId="{B6731DE2-39AE-441A-8BD3-C33898036200}" srcOrd="5" destOrd="0" presId="urn:microsoft.com/office/officeart/2005/8/layout/vList2"/>
    <dgm:cxn modelId="{56E317E1-7667-4C11-977A-E1C33844CC17}" type="presParOf" srcId="{FB947103-C601-4D5E-9ED2-DC2C168E72CC}" destId="{C2EC998A-135B-49B2-AAB4-7AF1D83EF8FC}" srcOrd="6" destOrd="0" presId="urn:microsoft.com/office/officeart/2005/8/layout/vList2"/>
    <dgm:cxn modelId="{029C5E11-2302-4B8C-8A1B-B82CAE41FDCC}" type="presParOf" srcId="{FB947103-C601-4D5E-9ED2-DC2C168E72CC}" destId="{E6FF5F44-CF64-432C-AA7C-620EF895F7E2}" srcOrd="7" destOrd="0" presId="urn:microsoft.com/office/officeart/2005/8/layout/vList2"/>
    <dgm:cxn modelId="{D4AC7359-A242-4ACF-AFEB-63344EE49882}" type="presParOf" srcId="{FB947103-C601-4D5E-9ED2-DC2C168E72CC}" destId="{27042DF8-ABE9-4754-A620-7455A916FDB3}" srcOrd="8" destOrd="0" presId="urn:microsoft.com/office/officeart/2005/8/layout/vList2"/>
    <dgm:cxn modelId="{42D3A07E-B244-44A9-8F71-A53B0FECDEBE}" type="presParOf" srcId="{FB947103-C601-4D5E-9ED2-DC2C168E72CC}" destId="{F0238DFF-7D83-4BC5-9566-91200A9E17A8}" srcOrd="9" destOrd="0" presId="urn:microsoft.com/office/officeart/2005/8/layout/vList2"/>
    <dgm:cxn modelId="{2A96A7B1-2174-43BE-A766-3C2836F93E61}" type="presParOf" srcId="{FB947103-C601-4D5E-9ED2-DC2C168E72CC}" destId="{BD73B8C9-71CF-4772-B216-F744E84441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44E3C-0265-4B6F-9593-021377063B12}">
      <dsp:nvSpPr>
        <dsp:cNvPr id="0" name=""/>
        <dsp:cNvSpPr/>
      </dsp:nvSpPr>
      <dsp:spPr>
        <a:xfrm>
          <a:off x="2227926" y="873073"/>
          <a:ext cx="4819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99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456110" y="916230"/>
        <a:ext cx="25629" cy="5125"/>
      </dsp:txXfrm>
    </dsp:sp>
    <dsp:sp modelId="{7B056555-2838-48E6-8829-9AF0189845BC}">
      <dsp:nvSpPr>
        <dsp:cNvPr id="0" name=""/>
        <dsp:cNvSpPr/>
      </dsp:nvSpPr>
      <dsp:spPr>
        <a:xfrm>
          <a:off x="1043" y="250188"/>
          <a:ext cx="2228682" cy="1337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Початок</a:t>
          </a:r>
        </a:p>
      </dsp:txBody>
      <dsp:txXfrm>
        <a:off x="1043" y="250188"/>
        <a:ext cx="2228682" cy="1337209"/>
      </dsp:txXfrm>
    </dsp:sp>
    <dsp:sp modelId="{E58726E3-29E2-4EF2-B03A-AEC32912EBDE}">
      <dsp:nvSpPr>
        <dsp:cNvPr id="0" name=""/>
        <dsp:cNvSpPr/>
      </dsp:nvSpPr>
      <dsp:spPr>
        <a:xfrm>
          <a:off x="1115385" y="1585598"/>
          <a:ext cx="2741279" cy="481996"/>
        </a:xfrm>
        <a:custGeom>
          <a:avLst/>
          <a:gdLst/>
          <a:ahLst/>
          <a:cxnLst/>
          <a:rect l="0" t="0" r="0" b="0"/>
          <a:pathLst>
            <a:path>
              <a:moveTo>
                <a:pt x="2741279" y="0"/>
              </a:moveTo>
              <a:lnTo>
                <a:pt x="2741279" y="258098"/>
              </a:lnTo>
              <a:lnTo>
                <a:pt x="0" y="258098"/>
              </a:lnTo>
              <a:lnTo>
                <a:pt x="0" y="48199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416305" y="1824033"/>
        <a:ext cx="139439" cy="5125"/>
      </dsp:txXfrm>
    </dsp:sp>
    <dsp:sp modelId="{7596CCCD-1099-4F45-B402-5E785EE4C4F3}">
      <dsp:nvSpPr>
        <dsp:cNvPr id="0" name=""/>
        <dsp:cNvSpPr/>
      </dsp:nvSpPr>
      <dsp:spPr>
        <a:xfrm>
          <a:off x="2742323" y="250188"/>
          <a:ext cx="2228682" cy="1337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Зміст</a:t>
          </a:r>
        </a:p>
      </dsp:txBody>
      <dsp:txXfrm>
        <a:off x="2742323" y="250188"/>
        <a:ext cx="2228682" cy="1337209"/>
      </dsp:txXfrm>
    </dsp:sp>
    <dsp:sp modelId="{BCE4915F-88A1-4C86-BCF0-A74CB6C7A048}">
      <dsp:nvSpPr>
        <dsp:cNvPr id="0" name=""/>
        <dsp:cNvSpPr/>
      </dsp:nvSpPr>
      <dsp:spPr>
        <a:xfrm>
          <a:off x="2227926" y="2722879"/>
          <a:ext cx="48199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996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456110" y="2766037"/>
        <a:ext cx="25629" cy="5125"/>
      </dsp:txXfrm>
    </dsp:sp>
    <dsp:sp modelId="{9D18D5F0-40E7-4C21-8D39-BA7B0735CC0C}">
      <dsp:nvSpPr>
        <dsp:cNvPr id="0" name=""/>
        <dsp:cNvSpPr/>
      </dsp:nvSpPr>
      <dsp:spPr>
        <a:xfrm>
          <a:off x="1043" y="2099995"/>
          <a:ext cx="2228682" cy="1337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Розділ  1</a:t>
          </a:r>
        </a:p>
      </dsp:txBody>
      <dsp:txXfrm>
        <a:off x="1043" y="2099995"/>
        <a:ext cx="2228682" cy="1337209"/>
      </dsp:txXfrm>
    </dsp:sp>
    <dsp:sp modelId="{18066F63-F561-4201-9E20-987A18430EF1}">
      <dsp:nvSpPr>
        <dsp:cNvPr id="0" name=""/>
        <dsp:cNvSpPr/>
      </dsp:nvSpPr>
      <dsp:spPr>
        <a:xfrm>
          <a:off x="1115385" y="3435404"/>
          <a:ext cx="2741279" cy="481996"/>
        </a:xfrm>
        <a:custGeom>
          <a:avLst/>
          <a:gdLst/>
          <a:ahLst/>
          <a:cxnLst/>
          <a:rect l="0" t="0" r="0" b="0"/>
          <a:pathLst>
            <a:path>
              <a:moveTo>
                <a:pt x="2741279" y="0"/>
              </a:moveTo>
              <a:lnTo>
                <a:pt x="2741279" y="258098"/>
              </a:lnTo>
              <a:lnTo>
                <a:pt x="0" y="258098"/>
              </a:lnTo>
              <a:lnTo>
                <a:pt x="0" y="481996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2416305" y="3673840"/>
        <a:ext cx="139439" cy="5125"/>
      </dsp:txXfrm>
    </dsp:sp>
    <dsp:sp modelId="{A810E330-1AA9-40E6-8ABD-985DB8DC5A57}">
      <dsp:nvSpPr>
        <dsp:cNvPr id="0" name=""/>
        <dsp:cNvSpPr/>
      </dsp:nvSpPr>
      <dsp:spPr>
        <a:xfrm>
          <a:off x="2742323" y="2099995"/>
          <a:ext cx="2228682" cy="1337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Розділ </a:t>
          </a:r>
          <a:r>
            <a:rPr lang="en-US" sz="2300" kern="1200" dirty="0"/>
            <a:t>n</a:t>
          </a:r>
          <a:endParaRPr lang="uk-UA" sz="2300" kern="1200" dirty="0"/>
        </a:p>
      </dsp:txBody>
      <dsp:txXfrm>
        <a:off x="2742323" y="2099995"/>
        <a:ext cx="2228682" cy="1337209"/>
      </dsp:txXfrm>
    </dsp:sp>
    <dsp:sp modelId="{545EDE96-F86B-4663-BD88-9C2606C20E7A}">
      <dsp:nvSpPr>
        <dsp:cNvPr id="0" name=""/>
        <dsp:cNvSpPr/>
      </dsp:nvSpPr>
      <dsp:spPr>
        <a:xfrm>
          <a:off x="1043" y="3949801"/>
          <a:ext cx="2228682" cy="133720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300" kern="1200" dirty="0"/>
            <a:t>Завершення</a:t>
          </a:r>
        </a:p>
      </dsp:txBody>
      <dsp:txXfrm>
        <a:off x="1043" y="3949801"/>
        <a:ext cx="2228682" cy="133720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AFCA4-25B2-4959-8025-419D8670606E}">
      <dsp:nvSpPr>
        <dsp:cNvPr id="0" name=""/>
        <dsp:cNvSpPr/>
      </dsp:nvSpPr>
      <dsp:spPr>
        <a:xfrm>
          <a:off x="0" y="137440"/>
          <a:ext cx="407035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b="1" i="0" u="none" kern="1200" dirty="0"/>
            <a:t>Текст переводимо в графіки, </a:t>
          </a:r>
          <a:r>
            <a:rPr lang="en-US" sz="1300" b="1" i="0" u="none" kern="1200" dirty="0"/>
            <a:t>SmartArt </a:t>
          </a:r>
          <a:r>
            <a:rPr lang="uk-UA" sz="1300" b="1" i="0" u="none" kern="1200" dirty="0"/>
            <a:t>та інше</a:t>
          </a:r>
          <a:endParaRPr lang="uk-UA" sz="1300" kern="1200" dirty="0"/>
        </a:p>
      </dsp:txBody>
      <dsp:txXfrm>
        <a:off x="31927" y="169367"/>
        <a:ext cx="4006496" cy="590176"/>
      </dsp:txXfrm>
    </dsp:sp>
    <dsp:sp modelId="{1C094252-F8BE-42DE-B193-AA060EFF68FC}">
      <dsp:nvSpPr>
        <dsp:cNvPr id="0" name=""/>
        <dsp:cNvSpPr/>
      </dsp:nvSpPr>
      <dsp:spPr>
        <a:xfrm>
          <a:off x="0" y="828910"/>
          <a:ext cx="407035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b="0" i="0" u="none" kern="1200"/>
            <a:t>Лаконічність</a:t>
          </a:r>
        </a:p>
      </dsp:txBody>
      <dsp:txXfrm>
        <a:off x="31927" y="860837"/>
        <a:ext cx="4006496" cy="590176"/>
      </dsp:txXfrm>
    </dsp:sp>
    <dsp:sp modelId="{C0FA4F60-559D-415C-A5C1-6C1EEFED9561}">
      <dsp:nvSpPr>
        <dsp:cNvPr id="0" name=""/>
        <dsp:cNvSpPr/>
      </dsp:nvSpPr>
      <dsp:spPr>
        <a:xfrm>
          <a:off x="0" y="1520380"/>
          <a:ext cx="407035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b="0" i="0" u="none" kern="1200"/>
            <a:t>Не забути про читабельність</a:t>
          </a:r>
        </a:p>
      </dsp:txBody>
      <dsp:txXfrm>
        <a:off x="31927" y="1552307"/>
        <a:ext cx="4006496" cy="590176"/>
      </dsp:txXfrm>
    </dsp:sp>
    <dsp:sp modelId="{C2EC998A-135B-49B2-AAB4-7AF1D83EF8FC}">
      <dsp:nvSpPr>
        <dsp:cNvPr id="0" name=""/>
        <dsp:cNvSpPr/>
      </dsp:nvSpPr>
      <dsp:spPr>
        <a:xfrm>
          <a:off x="0" y="2211850"/>
          <a:ext cx="407035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b="0" i="0" u="none" kern="1200"/>
            <a:t>Не заощаджуємо слайди</a:t>
          </a:r>
        </a:p>
      </dsp:txBody>
      <dsp:txXfrm>
        <a:off x="31927" y="2243777"/>
        <a:ext cx="4006496" cy="590176"/>
      </dsp:txXfrm>
    </dsp:sp>
    <dsp:sp modelId="{27042DF8-ABE9-4754-A620-7455A916FDB3}">
      <dsp:nvSpPr>
        <dsp:cNvPr id="0" name=""/>
        <dsp:cNvSpPr/>
      </dsp:nvSpPr>
      <dsp:spPr>
        <a:xfrm>
          <a:off x="0" y="2903321"/>
          <a:ext cx="407035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b="0" i="0" u="none" kern="1200"/>
            <a:t>Дизайн важливий</a:t>
          </a:r>
        </a:p>
      </dsp:txBody>
      <dsp:txXfrm>
        <a:off x="31927" y="2935248"/>
        <a:ext cx="4006496" cy="590176"/>
      </dsp:txXfrm>
    </dsp:sp>
    <dsp:sp modelId="{BD73B8C9-71CF-4772-B216-F744E8444162}">
      <dsp:nvSpPr>
        <dsp:cNvPr id="0" name=""/>
        <dsp:cNvSpPr/>
      </dsp:nvSpPr>
      <dsp:spPr>
        <a:xfrm>
          <a:off x="0" y="3594791"/>
          <a:ext cx="4070350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1300" b="0" i="0" u="none" kern="1200"/>
            <a:t>Структура</a:t>
          </a:r>
        </a:p>
      </dsp:txBody>
      <dsp:txXfrm>
        <a:off x="31927" y="3626718"/>
        <a:ext cx="4006496" cy="5901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верхнього колонтитула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Місце для дати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64197-0C1B-49B3-B0C5-9ECE5007B56F}" type="datetimeFigureOut">
              <a:rPr lang="uk-UA" smtClean="0"/>
              <a:t>25.05.2023</a:t>
            </a:fld>
            <a:endParaRPr lang="uk-UA"/>
          </a:p>
        </p:txBody>
      </p:sp>
      <p:sp>
        <p:nvSpPr>
          <p:cNvPr id="4" name="Місце для зображення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Місце для нотаток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6" name="Місце для нижнього колонтитула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Місце для номер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A3C7B1-CEFE-4E01-BFB9-451BFBFEBA4E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68903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Рисунок 1" descr="Театр">
            <a:extLst>
              <a:ext uri="{FF2B5EF4-FFF2-40B4-BE49-F238E27FC236}">
                <a16:creationId xmlns:a16="http://schemas.microsoft.com/office/drawing/2014/main" id="{709C90D3-C5C1-F16B-A233-D160F464448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537" y="0"/>
            <a:ext cx="7325311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1BEB4-96D8-1265-8E11-80A7AC775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260353">
            <a:off x="3634002" y="1501548"/>
            <a:ext cx="5010356" cy="2371755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A7D2005-7313-9060-0145-7B0B07A3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967663"/>
            <a:ext cx="9144000" cy="6858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 dirty="0"/>
              <a:t>Клацніть, щоб редагувати стиль зразка підзаголовка</a:t>
            </a:r>
          </a:p>
        </p:txBody>
      </p:sp>
      <p:grpSp>
        <p:nvGrpSpPr>
          <p:cNvPr id="42" name="Shape 363">
            <a:extLst>
              <a:ext uri="{FF2B5EF4-FFF2-40B4-BE49-F238E27FC236}">
                <a16:creationId xmlns:a16="http://schemas.microsoft.com/office/drawing/2014/main" id="{E2DB7ECB-03BD-F575-58C8-EA4112839B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74942" y="3819183"/>
            <a:ext cx="1867710" cy="2160000"/>
            <a:chOff x="3895725" y="1433512"/>
            <a:chExt cx="1490700" cy="1723987"/>
          </a:xfrm>
        </p:grpSpPr>
        <p:sp>
          <p:nvSpPr>
            <p:cNvPr id="43" name="Shape 364">
              <a:extLst>
                <a:ext uri="{FF2B5EF4-FFF2-40B4-BE49-F238E27FC236}">
                  <a16:creationId xmlns:a16="http://schemas.microsoft.com/office/drawing/2014/main" id="{523BE14A-F3DC-A356-0FFC-DA1489A9BC4D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365">
              <a:extLst>
                <a:ext uri="{FF2B5EF4-FFF2-40B4-BE49-F238E27FC236}">
                  <a16:creationId xmlns:a16="http://schemas.microsoft.com/office/drawing/2014/main" id="{586BA0FC-A040-CD08-DCD4-EF39EA302896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366">
              <a:extLst>
                <a:ext uri="{FF2B5EF4-FFF2-40B4-BE49-F238E27FC236}">
                  <a16:creationId xmlns:a16="http://schemas.microsoft.com/office/drawing/2014/main" id="{F988C66B-2112-6415-6930-38583B82A7D9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67">
              <a:extLst>
                <a:ext uri="{FF2B5EF4-FFF2-40B4-BE49-F238E27FC236}">
                  <a16:creationId xmlns:a16="http://schemas.microsoft.com/office/drawing/2014/main" id="{364E2338-8641-E065-3EA0-AEA699FB4732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68">
              <a:extLst>
                <a:ext uri="{FF2B5EF4-FFF2-40B4-BE49-F238E27FC236}">
                  <a16:creationId xmlns:a16="http://schemas.microsoft.com/office/drawing/2014/main" id="{BF5D58B6-08A7-A5DE-33CB-F99702DCB57C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69">
              <a:extLst>
                <a:ext uri="{FF2B5EF4-FFF2-40B4-BE49-F238E27FC236}">
                  <a16:creationId xmlns:a16="http://schemas.microsoft.com/office/drawing/2014/main" id="{49500AE4-553D-B656-4AA1-0FDA56BCBF09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70">
              <a:extLst>
                <a:ext uri="{FF2B5EF4-FFF2-40B4-BE49-F238E27FC236}">
                  <a16:creationId xmlns:a16="http://schemas.microsoft.com/office/drawing/2014/main" id="{16405988-CCC6-2D46-189F-A290F043DE56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71">
              <a:extLst>
                <a:ext uri="{FF2B5EF4-FFF2-40B4-BE49-F238E27FC236}">
                  <a16:creationId xmlns:a16="http://schemas.microsoft.com/office/drawing/2014/main" id="{DD692943-5305-E623-0D57-A40376269BC4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72">
              <a:extLst>
                <a:ext uri="{FF2B5EF4-FFF2-40B4-BE49-F238E27FC236}">
                  <a16:creationId xmlns:a16="http://schemas.microsoft.com/office/drawing/2014/main" id="{DB5B67E2-CEC8-1E1C-1D92-AD17A50977CA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73">
              <a:extLst>
                <a:ext uri="{FF2B5EF4-FFF2-40B4-BE49-F238E27FC236}">
                  <a16:creationId xmlns:a16="http://schemas.microsoft.com/office/drawing/2014/main" id="{9BEC4D12-93AF-C115-FAF2-E477E7AEC505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74">
              <a:extLst>
                <a:ext uri="{FF2B5EF4-FFF2-40B4-BE49-F238E27FC236}">
                  <a16:creationId xmlns:a16="http://schemas.microsoft.com/office/drawing/2014/main" id="{2A96AF0A-F395-9494-F1DB-50892C8BAD63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75">
              <a:extLst>
                <a:ext uri="{FF2B5EF4-FFF2-40B4-BE49-F238E27FC236}">
                  <a16:creationId xmlns:a16="http://schemas.microsoft.com/office/drawing/2014/main" id="{545BBC60-AE8F-3EB8-C83C-D180F755B6A3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76">
              <a:extLst>
                <a:ext uri="{FF2B5EF4-FFF2-40B4-BE49-F238E27FC236}">
                  <a16:creationId xmlns:a16="http://schemas.microsoft.com/office/drawing/2014/main" id="{DFECC646-9E44-C42F-EDB2-044AA4ACFA98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77">
              <a:extLst>
                <a:ext uri="{FF2B5EF4-FFF2-40B4-BE49-F238E27FC236}">
                  <a16:creationId xmlns:a16="http://schemas.microsoft.com/office/drawing/2014/main" id="{6D806B88-CE67-5985-3467-63BE9B0B6448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78">
              <a:extLst>
                <a:ext uri="{FF2B5EF4-FFF2-40B4-BE49-F238E27FC236}">
                  <a16:creationId xmlns:a16="http://schemas.microsoft.com/office/drawing/2014/main" id="{EC02EF74-C5E7-FB40-FF6E-CB213C9D6BCE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79">
              <a:extLst>
                <a:ext uri="{FF2B5EF4-FFF2-40B4-BE49-F238E27FC236}">
                  <a16:creationId xmlns:a16="http://schemas.microsoft.com/office/drawing/2014/main" id="{050084B8-A9F3-B493-6066-CF07BFF8A9EF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80">
              <a:extLst>
                <a:ext uri="{FF2B5EF4-FFF2-40B4-BE49-F238E27FC236}">
                  <a16:creationId xmlns:a16="http://schemas.microsoft.com/office/drawing/2014/main" id="{80BF2F19-AF6C-A27C-9732-D2ED8026C25C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81">
              <a:extLst>
                <a:ext uri="{FF2B5EF4-FFF2-40B4-BE49-F238E27FC236}">
                  <a16:creationId xmlns:a16="http://schemas.microsoft.com/office/drawing/2014/main" id="{0A33F6C5-18E1-1B7F-2D32-1AD89593C087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82">
              <a:extLst>
                <a:ext uri="{FF2B5EF4-FFF2-40B4-BE49-F238E27FC236}">
                  <a16:creationId xmlns:a16="http://schemas.microsoft.com/office/drawing/2014/main" id="{9049A4C4-74BC-642F-5839-0BB5844C7E3C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83">
              <a:extLst>
                <a:ext uri="{FF2B5EF4-FFF2-40B4-BE49-F238E27FC236}">
                  <a16:creationId xmlns:a16="http://schemas.microsoft.com/office/drawing/2014/main" id="{BB0C2D7F-F4CC-5679-7937-0DA4D23CE23C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84">
              <a:extLst>
                <a:ext uri="{FF2B5EF4-FFF2-40B4-BE49-F238E27FC236}">
                  <a16:creationId xmlns:a16="http://schemas.microsoft.com/office/drawing/2014/main" id="{DC2FDF44-3771-8524-A830-6C53965C3F80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85">
              <a:extLst>
                <a:ext uri="{FF2B5EF4-FFF2-40B4-BE49-F238E27FC236}">
                  <a16:creationId xmlns:a16="http://schemas.microsoft.com/office/drawing/2014/main" id="{A487966F-81BD-EAAB-EE99-511E5437FB0D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86">
              <a:extLst>
                <a:ext uri="{FF2B5EF4-FFF2-40B4-BE49-F238E27FC236}">
                  <a16:creationId xmlns:a16="http://schemas.microsoft.com/office/drawing/2014/main" id="{5747129F-BD83-550F-B7D7-3490AA0C81E8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87">
              <a:extLst>
                <a:ext uri="{FF2B5EF4-FFF2-40B4-BE49-F238E27FC236}">
                  <a16:creationId xmlns:a16="http://schemas.microsoft.com/office/drawing/2014/main" id="{A4E10361-C1CC-E39C-26B7-35465553C7AA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88">
              <a:extLst>
                <a:ext uri="{FF2B5EF4-FFF2-40B4-BE49-F238E27FC236}">
                  <a16:creationId xmlns:a16="http://schemas.microsoft.com/office/drawing/2014/main" id="{652CDCF9-7C40-C8C6-C082-F46BACDB3A02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89">
              <a:extLst>
                <a:ext uri="{FF2B5EF4-FFF2-40B4-BE49-F238E27FC236}">
                  <a16:creationId xmlns:a16="http://schemas.microsoft.com/office/drawing/2014/main" id="{83833254-92E8-D220-91BE-9EC9FD5DD9FC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90">
              <a:extLst>
                <a:ext uri="{FF2B5EF4-FFF2-40B4-BE49-F238E27FC236}">
                  <a16:creationId xmlns:a16="http://schemas.microsoft.com/office/drawing/2014/main" id="{4C49FA2E-8E79-F895-B8C8-539AF0CDB5C3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91">
              <a:extLst>
                <a:ext uri="{FF2B5EF4-FFF2-40B4-BE49-F238E27FC236}">
                  <a16:creationId xmlns:a16="http://schemas.microsoft.com/office/drawing/2014/main" id="{FFE373FF-4DC2-D117-0981-A541BD20C62F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1" name="Shape 293">
            <a:extLst>
              <a:ext uri="{FF2B5EF4-FFF2-40B4-BE49-F238E27FC236}">
                <a16:creationId xmlns:a16="http://schemas.microsoft.com/office/drawing/2014/main" id="{5404300F-9B55-F86B-FA10-7DDC572DC04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43004" y="432489"/>
            <a:ext cx="1890152" cy="2160000"/>
            <a:chOff x="1300162" y="3487737"/>
            <a:chExt cx="1549499" cy="1976425"/>
          </a:xfrm>
        </p:grpSpPr>
        <p:sp>
          <p:nvSpPr>
            <p:cNvPr id="72" name="Shape 294">
              <a:extLst>
                <a:ext uri="{FF2B5EF4-FFF2-40B4-BE49-F238E27FC236}">
                  <a16:creationId xmlns:a16="http://schemas.microsoft.com/office/drawing/2014/main" id="{9824AC48-A351-6791-E132-45CD1A7C27CC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295">
              <a:extLst>
                <a:ext uri="{FF2B5EF4-FFF2-40B4-BE49-F238E27FC236}">
                  <a16:creationId xmlns:a16="http://schemas.microsoft.com/office/drawing/2014/main" id="{37734554-B635-0009-1E9B-792028BD508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296">
              <a:extLst>
                <a:ext uri="{FF2B5EF4-FFF2-40B4-BE49-F238E27FC236}">
                  <a16:creationId xmlns:a16="http://schemas.microsoft.com/office/drawing/2014/main" id="{27DFB4A0-3460-CD8B-2681-4C6EBE76B46C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297">
              <a:extLst>
                <a:ext uri="{FF2B5EF4-FFF2-40B4-BE49-F238E27FC236}">
                  <a16:creationId xmlns:a16="http://schemas.microsoft.com/office/drawing/2014/main" id="{9F354A64-1DAE-0445-35AB-7E53198523CA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298">
              <a:extLst>
                <a:ext uri="{FF2B5EF4-FFF2-40B4-BE49-F238E27FC236}">
                  <a16:creationId xmlns:a16="http://schemas.microsoft.com/office/drawing/2014/main" id="{C9D86DFB-928A-4155-5C37-826DCC7AC33E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299">
              <a:extLst>
                <a:ext uri="{FF2B5EF4-FFF2-40B4-BE49-F238E27FC236}">
                  <a16:creationId xmlns:a16="http://schemas.microsoft.com/office/drawing/2014/main" id="{FBAB6616-B976-94AD-A9B9-2205A4A8DEBD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00">
              <a:extLst>
                <a:ext uri="{FF2B5EF4-FFF2-40B4-BE49-F238E27FC236}">
                  <a16:creationId xmlns:a16="http://schemas.microsoft.com/office/drawing/2014/main" id="{3905A5CC-9378-6D7B-E83B-28EDB8EB64BD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01">
              <a:extLst>
                <a:ext uri="{FF2B5EF4-FFF2-40B4-BE49-F238E27FC236}">
                  <a16:creationId xmlns:a16="http://schemas.microsoft.com/office/drawing/2014/main" id="{4998B2BF-B09A-94A2-75CB-CC1BE8059E7C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02">
              <a:extLst>
                <a:ext uri="{FF2B5EF4-FFF2-40B4-BE49-F238E27FC236}">
                  <a16:creationId xmlns:a16="http://schemas.microsoft.com/office/drawing/2014/main" id="{273012E5-116F-655D-8EEE-380610B91838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03">
              <a:extLst>
                <a:ext uri="{FF2B5EF4-FFF2-40B4-BE49-F238E27FC236}">
                  <a16:creationId xmlns:a16="http://schemas.microsoft.com/office/drawing/2014/main" id="{A403CE32-CC8C-ABCB-FF0D-2D8DE082888D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04">
              <a:extLst>
                <a:ext uri="{FF2B5EF4-FFF2-40B4-BE49-F238E27FC236}">
                  <a16:creationId xmlns:a16="http://schemas.microsoft.com/office/drawing/2014/main" id="{9049E3CB-0CCE-0D5D-E354-18A263081B05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05">
              <a:extLst>
                <a:ext uri="{FF2B5EF4-FFF2-40B4-BE49-F238E27FC236}">
                  <a16:creationId xmlns:a16="http://schemas.microsoft.com/office/drawing/2014/main" id="{1AF15E12-E8F6-2A8D-E2AA-E8E6FB607100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06">
              <a:extLst>
                <a:ext uri="{FF2B5EF4-FFF2-40B4-BE49-F238E27FC236}">
                  <a16:creationId xmlns:a16="http://schemas.microsoft.com/office/drawing/2014/main" id="{E987A612-46AA-34B1-61BA-572B758B6224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07">
              <a:extLst>
                <a:ext uri="{FF2B5EF4-FFF2-40B4-BE49-F238E27FC236}">
                  <a16:creationId xmlns:a16="http://schemas.microsoft.com/office/drawing/2014/main" id="{13A6F03D-B2D7-8335-3CAF-079995BEBEE0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08">
              <a:extLst>
                <a:ext uri="{FF2B5EF4-FFF2-40B4-BE49-F238E27FC236}">
                  <a16:creationId xmlns:a16="http://schemas.microsoft.com/office/drawing/2014/main" id="{3B346583-6B3C-5D2C-3A08-83E8F32FD6F9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09">
              <a:extLst>
                <a:ext uri="{FF2B5EF4-FFF2-40B4-BE49-F238E27FC236}">
                  <a16:creationId xmlns:a16="http://schemas.microsoft.com/office/drawing/2014/main" id="{F473A4E4-531A-B0A5-C977-90E412AFDA36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10">
              <a:extLst>
                <a:ext uri="{FF2B5EF4-FFF2-40B4-BE49-F238E27FC236}">
                  <a16:creationId xmlns:a16="http://schemas.microsoft.com/office/drawing/2014/main" id="{C7CD6D46-E901-96A7-1FD3-A0FD7F5F87AE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11">
              <a:extLst>
                <a:ext uri="{FF2B5EF4-FFF2-40B4-BE49-F238E27FC236}">
                  <a16:creationId xmlns:a16="http://schemas.microsoft.com/office/drawing/2014/main" id="{B6AD272B-0280-C585-B795-A3B19BA354BD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12">
              <a:extLst>
                <a:ext uri="{FF2B5EF4-FFF2-40B4-BE49-F238E27FC236}">
                  <a16:creationId xmlns:a16="http://schemas.microsoft.com/office/drawing/2014/main" id="{536A5677-D882-C114-B1CE-DB058601BED3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13">
              <a:extLst>
                <a:ext uri="{FF2B5EF4-FFF2-40B4-BE49-F238E27FC236}">
                  <a16:creationId xmlns:a16="http://schemas.microsoft.com/office/drawing/2014/main" id="{1B86DB2C-0B80-70A1-4B6C-6F29F415854F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14">
              <a:extLst>
                <a:ext uri="{FF2B5EF4-FFF2-40B4-BE49-F238E27FC236}">
                  <a16:creationId xmlns:a16="http://schemas.microsoft.com/office/drawing/2014/main" id="{D0BF02CB-6106-5D83-B9F3-738C73C5E03D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15">
              <a:extLst>
                <a:ext uri="{FF2B5EF4-FFF2-40B4-BE49-F238E27FC236}">
                  <a16:creationId xmlns:a16="http://schemas.microsoft.com/office/drawing/2014/main" id="{7A2459A8-A3D5-4BB3-1B6C-F4294C6EC2D4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16">
              <a:extLst>
                <a:ext uri="{FF2B5EF4-FFF2-40B4-BE49-F238E27FC236}">
                  <a16:creationId xmlns:a16="http://schemas.microsoft.com/office/drawing/2014/main" id="{EF299B5E-F75A-D695-CB61-1C5C44254F4F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17">
              <a:extLst>
                <a:ext uri="{FF2B5EF4-FFF2-40B4-BE49-F238E27FC236}">
                  <a16:creationId xmlns:a16="http://schemas.microsoft.com/office/drawing/2014/main" id="{73C5C89C-AEE2-5036-CCAF-AA80BBDDA393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18">
              <a:extLst>
                <a:ext uri="{FF2B5EF4-FFF2-40B4-BE49-F238E27FC236}">
                  <a16:creationId xmlns:a16="http://schemas.microsoft.com/office/drawing/2014/main" id="{E1FC6AF5-ED4E-C5D9-B1A1-581CC22731DA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19">
              <a:extLst>
                <a:ext uri="{FF2B5EF4-FFF2-40B4-BE49-F238E27FC236}">
                  <a16:creationId xmlns:a16="http://schemas.microsoft.com/office/drawing/2014/main" id="{50A7D7F2-3054-B429-B8D3-60AB2448AEB0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20">
              <a:extLst>
                <a:ext uri="{FF2B5EF4-FFF2-40B4-BE49-F238E27FC236}">
                  <a16:creationId xmlns:a16="http://schemas.microsoft.com/office/drawing/2014/main" id="{3831F968-B220-C774-7C04-F126177E59A7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21">
              <a:extLst>
                <a:ext uri="{FF2B5EF4-FFF2-40B4-BE49-F238E27FC236}">
                  <a16:creationId xmlns:a16="http://schemas.microsoft.com/office/drawing/2014/main" id="{3DB7259A-F8CD-766A-07E4-DAA88F142988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22">
              <a:extLst>
                <a:ext uri="{FF2B5EF4-FFF2-40B4-BE49-F238E27FC236}">
                  <a16:creationId xmlns:a16="http://schemas.microsoft.com/office/drawing/2014/main" id="{43AD5499-1430-27C2-7842-A2A8466B479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23">
              <a:extLst>
                <a:ext uri="{FF2B5EF4-FFF2-40B4-BE49-F238E27FC236}">
                  <a16:creationId xmlns:a16="http://schemas.microsoft.com/office/drawing/2014/main" id="{66BDD0BB-6845-C216-78E6-BC8D9E1FE2FF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24">
              <a:extLst>
                <a:ext uri="{FF2B5EF4-FFF2-40B4-BE49-F238E27FC236}">
                  <a16:creationId xmlns:a16="http://schemas.microsoft.com/office/drawing/2014/main" id="{0B82C7C3-39DC-4E08-83DE-064FCA54A618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25">
              <a:extLst>
                <a:ext uri="{FF2B5EF4-FFF2-40B4-BE49-F238E27FC236}">
                  <a16:creationId xmlns:a16="http://schemas.microsoft.com/office/drawing/2014/main" id="{2AC1A596-C859-60ED-A8B6-72EDB1177D86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326">
              <a:extLst>
                <a:ext uri="{FF2B5EF4-FFF2-40B4-BE49-F238E27FC236}">
                  <a16:creationId xmlns:a16="http://schemas.microsoft.com/office/drawing/2014/main" id="{B3014BBD-68B4-35E4-9953-330D493E70A8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327">
              <a:extLst>
                <a:ext uri="{FF2B5EF4-FFF2-40B4-BE49-F238E27FC236}">
                  <a16:creationId xmlns:a16="http://schemas.microsoft.com/office/drawing/2014/main" id="{ADA419AC-AEB6-6167-E100-BFDDA6C4CA6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1" name="Shape 430">
            <a:extLst>
              <a:ext uri="{FF2B5EF4-FFF2-40B4-BE49-F238E27FC236}">
                <a16:creationId xmlns:a16="http://schemas.microsoft.com/office/drawing/2014/main" id="{F4D8CD51-5090-E449-3C3C-9A9908817BD8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V="1">
            <a:off x="507929" y="895365"/>
            <a:ext cx="1890000" cy="1306936"/>
            <a:chOff x="3708400" y="3798887"/>
            <a:chExt cx="1844700" cy="1385975"/>
          </a:xfrm>
        </p:grpSpPr>
        <p:sp>
          <p:nvSpPr>
            <p:cNvPr id="142" name="Shape 431">
              <a:extLst>
                <a:ext uri="{FF2B5EF4-FFF2-40B4-BE49-F238E27FC236}">
                  <a16:creationId xmlns:a16="http://schemas.microsoft.com/office/drawing/2014/main" id="{8E219133-1867-6489-8872-C294B455CEAF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Shape 432">
              <a:extLst>
                <a:ext uri="{FF2B5EF4-FFF2-40B4-BE49-F238E27FC236}">
                  <a16:creationId xmlns:a16="http://schemas.microsoft.com/office/drawing/2014/main" id="{65BEFC1A-28D2-ED9D-481E-9580A9234F47}"/>
                </a:ext>
              </a:extLst>
            </p:cNvPr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433">
              <a:extLst>
                <a:ext uri="{FF2B5EF4-FFF2-40B4-BE49-F238E27FC236}">
                  <a16:creationId xmlns:a16="http://schemas.microsoft.com/office/drawing/2014/main" id="{EE4F626C-BF6C-052B-DF4F-E9AD0413C0AC}"/>
                </a:ext>
              </a:extLst>
            </p:cNvPr>
            <p:cNvSpPr/>
            <p:nvPr/>
          </p:nvSpPr>
          <p:spPr>
            <a:xfrm>
              <a:off x="4017962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434">
              <a:extLst>
                <a:ext uri="{FF2B5EF4-FFF2-40B4-BE49-F238E27FC236}">
                  <a16:creationId xmlns:a16="http://schemas.microsoft.com/office/drawing/2014/main" id="{04D1AEC0-34B4-22EA-E6E7-EA9721586686}"/>
                </a:ext>
              </a:extLst>
            </p:cNvPr>
            <p:cNvSpPr/>
            <p:nvPr/>
          </p:nvSpPr>
          <p:spPr>
            <a:xfrm>
              <a:off x="3946525" y="3798887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435">
              <a:extLst>
                <a:ext uri="{FF2B5EF4-FFF2-40B4-BE49-F238E27FC236}">
                  <a16:creationId xmlns:a16="http://schemas.microsoft.com/office/drawing/2014/main" id="{DF9C6AA7-0286-6565-070F-41BA7AE1238D}"/>
                </a:ext>
              </a:extLst>
            </p:cNvPr>
            <p:cNvSpPr/>
            <p:nvPr/>
          </p:nvSpPr>
          <p:spPr>
            <a:xfrm>
              <a:off x="3746500" y="4906962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436">
              <a:extLst>
                <a:ext uri="{FF2B5EF4-FFF2-40B4-BE49-F238E27FC236}">
                  <a16:creationId xmlns:a16="http://schemas.microsoft.com/office/drawing/2014/main" id="{CB22578E-4584-E727-1E99-0628FC2F5178}"/>
                </a:ext>
              </a:extLst>
            </p:cNvPr>
            <p:cNvSpPr/>
            <p:nvPr/>
          </p:nvSpPr>
          <p:spPr>
            <a:xfrm>
              <a:off x="4824412" y="4938712"/>
              <a:ext cx="174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437">
              <a:extLst>
                <a:ext uri="{FF2B5EF4-FFF2-40B4-BE49-F238E27FC236}">
                  <a16:creationId xmlns:a16="http://schemas.microsoft.com/office/drawing/2014/main" id="{134D3384-F54D-3842-313A-58F7DDB269DF}"/>
                </a:ext>
              </a:extLst>
            </p:cNvPr>
            <p:cNvSpPr/>
            <p:nvPr/>
          </p:nvSpPr>
          <p:spPr>
            <a:xfrm>
              <a:off x="5064125" y="4329112"/>
              <a:ext cx="354000" cy="2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438">
              <a:extLst>
                <a:ext uri="{FF2B5EF4-FFF2-40B4-BE49-F238E27FC236}">
                  <a16:creationId xmlns:a16="http://schemas.microsoft.com/office/drawing/2014/main" id="{D857284E-C49B-C2AA-2121-E887A34A41D3}"/>
                </a:ext>
              </a:extLst>
            </p:cNvPr>
            <p:cNvSpPr/>
            <p:nvPr/>
          </p:nvSpPr>
          <p:spPr>
            <a:xfrm>
              <a:off x="5160962" y="4646612"/>
              <a:ext cx="2700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439">
              <a:extLst>
                <a:ext uri="{FF2B5EF4-FFF2-40B4-BE49-F238E27FC236}">
                  <a16:creationId xmlns:a16="http://schemas.microsoft.com/office/drawing/2014/main" id="{8C0ECEF4-CA0A-C5BD-FCCC-B16AAC524AB0}"/>
                </a:ext>
              </a:extLst>
            </p:cNvPr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440">
              <a:extLst>
                <a:ext uri="{FF2B5EF4-FFF2-40B4-BE49-F238E27FC236}">
                  <a16:creationId xmlns:a16="http://schemas.microsoft.com/office/drawing/2014/main" id="{E93EB3C8-948C-EFA3-9059-2605A3C3A79A}"/>
                </a:ext>
              </a:extLst>
            </p:cNvPr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441">
              <a:extLst>
                <a:ext uri="{FF2B5EF4-FFF2-40B4-BE49-F238E27FC236}">
                  <a16:creationId xmlns:a16="http://schemas.microsoft.com/office/drawing/2014/main" id="{EA91B6DC-D9EF-C095-A7F0-6EF66D005667}"/>
                </a:ext>
              </a:extLst>
            </p:cNvPr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442">
              <a:extLst>
                <a:ext uri="{FF2B5EF4-FFF2-40B4-BE49-F238E27FC236}">
                  <a16:creationId xmlns:a16="http://schemas.microsoft.com/office/drawing/2014/main" id="{44269F18-24D4-06AF-FD59-488908D5D4C9}"/>
                </a:ext>
              </a:extLst>
            </p:cNvPr>
            <p:cNvSpPr/>
            <p:nvPr/>
          </p:nvSpPr>
          <p:spPr>
            <a:xfrm>
              <a:off x="3779837" y="4951412"/>
              <a:ext cx="212700" cy="1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443">
              <a:extLst>
                <a:ext uri="{FF2B5EF4-FFF2-40B4-BE49-F238E27FC236}">
                  <a16:creationId xmlns:a16="http://schemas.microsoft.com/office/drawing/2014/main" id="{A1C9C13E-AE2F-9406-0F68-F1B5590A8181}"/>
                </a:ext>
              </a:extLst>
            </p:cNvPr>
            <p:cNvSpPr/>
            <p:nvPr/>
          </p:nvSpPr>
          <p:spPr>
            <a:xfrm>
              <a:off x="4443412" y="4110037"/>
              <a:ext cx="4398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444">
              <a:extLst>
                <a:ext uri="{FF2B5EF4-FFF2-40B4-BE49-F238E27FC236}">
                  <a16:creationId xmlns:a16="http://schemas.microsoft.com/office/drawing/2014/main" id="{D0E97724-DC1B-13FB-3281-FABEF6BCD29E}"/>
                </a:ext>
              </a:extLst>
            </p:cNvPr>
            <p:cNvSpPr/>
            <p:nvPr/>
          </p:nvSpPr>
          <p:spPr>
            <a:xfrm>
              <a:off x="4818062" y="4673601"/>
              <a:ext cx="212700" cy="2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445">
              <a:extLst>
                <a:ext uri="{FF2B5EF4-FFF2-40B4-BE49-F238E27FC236}">
                  <a16:creationId xmlns:a16="http://schemas.microsoft.com/office/drawing/2014/main" id="{302940F4-FF16-92F1-146B-6DE559C03826}"/>
                </a:ext>
              </a:extLst>
            </p:cNvPr>
            <p:cNvSpPr/>
            <p:nvPr/>
          </p:nvSpPr>
          <p:spPr>
            <a:xfrm>
              <a:off x="5005387" y="4699001"/>
              <a:ext cx="5223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446">
              <a:extLst>
                <a:ext uri="{FF2B5EF4-FFF2-40B4-BE49-F238E27FC236}">
                  <a16:creationId xmlns:a16="http://schemas.microsoft.com/office/drawing/2014/main" id="{71B2BFA6-5AF3-66DF-2B03-CE9D64F739A0}"/>
                </a:ext>
              </a:extLst>
            </p:cNvPr>
            <p:cNvSpPr/>
            <p:nvPr/>
          </p:nvSpPr>
          <p:spPr>
            <a:xfrm>
              <a:off x="5167312" y="4271962"/>
              <a:ext cx="341400" cy="3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447">
              <a:extLst>
                <a:ext uri="{FF2B5EF4-FFF2-40B4-BE49-F238E27FC236}">
                  <a16:creationId xmlns:a16="http://schemas.microsoft.com/office/drawing/2014/main" id="{7A5EC56E-6B05-7F7B-705C-16C3D50C620F}"/>
                </a:ext>
              </a:extLst>
            </p:cNvPr>
            <p:cNvSpPr/>
            <p:nvPr/>
          </p:nvSpPr>
          <p:spPr>
            <a:xfrm>
              <a:off x="5064125" y="4471987"/>
              <a:ext cx="1731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448">
              <a:extLst>
                <a:ext uri="{FF2B5EF4-FFF2-40B4-BE49-F238E27FC236}">
                  <a16:creationId xmlns:a16="http://schemas.microsoft.com/office/drawing/2014/main" id="{255750DB-39D4-0191-3F3F-1E6CD4BBAAAA}"/>
                </a:ext>
              </a:extLst>
            </p:cNvPr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449">
              <a:extLst>
                <a:ext uri="{FF2B5EF4-FFF2-40B4-BE49-F238E27FC236}">
                  <a16:creationId xmlns:a16="http://schemas.microsoft.com/office/drawing/2014/main" id="{5FBED233-FB7D-31E3-A1F0-2FFE1FF23875}"/>
                </a:ext>
              </a:extLst>
            </p:cNvPr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450">
              <a:extLst>
                <a:ext uri="{FF2B5EF4-FFF2-40B4-BE49-F238E27FC236}">
                  <a16:creationId xmlns:a16="http://schemas.microsoft.com/office/drawing/2014/main" id="{01ADEE8B-E8CB-E052-3E97-8903359AE006}"/>
                </a:ext>
              </a:extLst>
            </p:cNvPr>
            <p:cNvSpPr/>
            <p:nvPr/>
          </p:nvSpPr>
          <p:spPr>
            <a:xfrm>
              <a:off x="5043487" y="4654551"/>
              <a:ext cx="1428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451">
              <a:extLst>
                <a:ext uri="{FF2B5EF4-FFF2-40B4-BE49-F238E27FC236}">
                  <a16:creationId xmlns:a16="http://schemas.microsoft.com/office/drawing/2014/main" id="{8305AE4D-C940-F606-8EEF-C3A2886AE28E}"/>
                </a:ext>
              </a:extLst>
            </p:cNvPr>
            <p:cNvSpPr/>
            <p:nvPr/>
          </p:nvSpPr>
          <p:spPr>
            <a:xfrm>
              <a:off x="4721225" y="4154487"/>
              <a:ext cx="96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452">
              <a:extLst>
                <a:ext uri="{FF2B5EF4-FFF2-40B4-BE49-F238E27FC236}">
                  <a16:creationId xmlns:a16="http://schemas.microsoft.com/office/drawing/2014/main" id="{2A1CF5AA-F860-DDD3-69BB-DFED6E2836CC}"/>
                </a:ext>
              </a:extLst>
            </p:cNvPr>
            <p:cNvSpPr/>
            <p:nvPr/>
          </p:nvSpPr>
          <p:spPr>
            <a:xfrm>
              <a:off x="4792662" y="4200526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453">
              <a:extLst>
                <a:ext uri="{FF2B5EF4-FFF2-40B4-BE49-F238E27FC236}">
                  <a16:creationId xmlns:a16="http://schemas.microsoft.com/office/drawing/2014/main" id="{6E82DF55-D398-A7B6-46F9-EB4C151ABAE8}"/>
                </a:ext>
              </a:extLst>
            </p:cNvPr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454">
              <a:extLst>
                <a:ext uri="{FF2B5EF4-FFF2-40B4-BE49-F238E27FC236}">
                  <a16:creationId xmlns:a16="http://schemas.microsoft.com/office/drawing/2014/main" id="{7CC4BA1E-9986-B28C-3101-8428BA7B1E96}"/>
                </a:ext>
              </a:extLst>
            </p:cNvPr>
            <p:cNvSpPr/>
            <p:nvPr/>
          </p:nvSpPr>
          <p:spPr>
            <a:xfrm>
              <a:off x="4799012" y="4997451"/>
              <a:ext cx="50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455">
              <a:extLst>
                <a:ext uri="{FF2B5EF4-FFF2-40B4-BE49-F238E27FC236}">
                  <a16:creationId xmlns:a16="http://schemas.microsoft.com/office/drawing/2014/main" id="{1AAABD41-1D36-2095-8C76-55602C21A9AF}"/>
                </a:ext>
              </a:extLst>
            </p:cNvPr>
            <p:cNvSpPr/>
            <p:nvPr/>
          </p:nvSpPr>
          <p:spPr>
            <a:xfrm>
              <a:off x="4824412" y="4991101"/>
              <a:ext cx="39600" cy="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456">
              <a:extLst>
                <a:ext uri="{FF2B5EF4-FFF2-40B4-BE49-F238E27FC236}">
                  <a16:creationId xmlns:a16="http://schemas.microsoft.com/office/drawing/2014/main" id="{F0D60CD3-24B8-ADDB-0B52-DDB469291ACC}"/>
                </a:ext>
              </a:extLst>
            </p:cNvPr>
            <p:cNvSpPr/>
            <p:nvPr/>
          </p:nvSpPr>
          <p:spPr>
            <a:xfrm>
              <a:off x="4824412" y="4964112"/>
              <a:ext cx="714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457">
              <a:extLst>
                <a:ext uri="{FF2B5EF4-FFF2-40B4-BE49-F238E27FC236}">
                  <a16:creationId xmlns:a16="http://schemas.microsoft.com/office/drawing/2014/main" id="{A851E6E5-1F2A-8D05-7AD5-4294414F78DA}"/>
                </a:ext>
              </a:extLst>
            </p:cNvPr>
            <p:cNvSpPr/>
            <p:nvPr/>
          </p:nvSpPr>
          <p:spPr>
            <a:xfrm>
              <a:off x="3849687" y="4932362"/>
              <a:ext cx="714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458">
              <a:extLst>
                <a:ext uri="{FF2B5EF4-FFF2-40B4-BE49-F238E27FC236}">
                  <a16:creationId xmlns:a16="http://schemas.microsoft.com/office/drawing/2014/main" id="{1B0D6DF8-7969-6E53-5269-0E373C2311E6}"/>
                </a:ext>
              </a:extLst>
            </p:cNvPr>
            <p:cNvSpPr/>
            <p:nvPr/>
          </p:nvSpPr>
          <p:spPr>
            <a:xfrm>
              <a:off x="3883025" y="4951412"/>
              <a:ext cx="507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459">
              <a:extLst>
                <a:ext uri="{FF2B5EF4-FFF2-40B4-BE49-F238E27FC236}">
                  <a16:creationId xmlns:a16="http://schemas.microsoft.com/office/drawing/2014/main" id="{332E4D85-0344-CB46-ED76-6E185CB58F68}"/>
                </a:ext>
              </a:extLst>
            </p:cNvPr>
            <p:cNvSpPr/>
            <p:nvPr/>
          </p:nvSpPr>
          <p:spPr>
            <a:xfrm>
              <a:off x="3895725" y="4964112"/>
              <a:ext cx="63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460">
              <a:extLst>
                <a:ext uri="{FF2B5EF4-FFF2-40B4-BE49-F238E27FC236}">
                  <a16:creationId xmlns:a16="http://schemas.microsoft.com/office/drawing/2014/main" id="{C126ECD1-4793-F630-12A5-5791FB53277F}"/>
                </a:ext>
              </a:extLst>
            </p:cNvPr>
            <p:cNvSpPr/>
            <p:nvPr/>
          </p:nvSpPr>
          <p:spPr>
            <a:xfrm>
              <a:off x="3952875" y="4795837"/>
              <a:ext cx="1620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461">
              <a:extLst>
                <a:ext uri="{FF2B5EF4-FFF2-40B4-BE49-F238E27FC236}">
                  <a16:creationId xmlns:a16="http://schemas.microsoft.com/office/drawing/2014/main" id="{0D3B51E3-3145-BAE6-E15C-F7C1170C89BD}"/>
                </a:ext>
              </a:extLst>
            </p:cNvPr>
            <p:cNvSpPr/>
            <p:nvPr/>
          </p:nvSpPr>
          <p:spPr>
            <a:xfrm>
              <a:off x="4437062" y="4848226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462">
              <a:extLst>
                <a:ext uri="{FF2B5EF4-FFF2-40B4-BE49-F238E27FC236}">
                  <a16:creationId xmlns:a16="http://schemas.microsoft.com/office/drawing/2014/main" id="{CFFB857E-187D-3EC4-01B3-C120E6E6D683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Shape 463">
              <a:extLst>
                <a:ext uri="{FF2B5EF4-FFF2-40B4-BE49-F238E27FC236}">
                  <a16:creationId xmlns:a16="http://schemas.microsoft.com/office/drawing/2014/main" id="{00960042-A0C0-DD02-A4BF-ED51DF41B817}"/>
                </a:ext>
              </a:extLst>
            </p:cNvPr>
            <p:cNvSpPr/>
            <p:nvPr/>
          </p:nvSpPr>
          <p:spPr>
            <a:xfrm>
              <a:off x="5367337" y="4919662"/>
              <a:ext cx="12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Shape 464">
              <a:extLst>
                <a:ext uri="{FF2B5EF4-FFF2-40B4-BE49-F238E27FC236}">
                  <a16:creationId xmlns:a16="http://schemas.microsoft.com/office/drawing/2014/main" id="{DDE8FB9C-7CA6-EC31-E3C0-1FB9B35BF628}"/>
                </a:ext>
              </a:extLst>
            </p:cNvPr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Shape 465">
              <a:extLst>
                <a:ext uri="{FF2B5EF4-FFF2-40B4-BE49-F238E27FC236}">
                  <a16:creationId xmlns:a16="http://schemas.microsoft.com/office/drawing/2014/main" id="{B8042A05-9A53-A8D9-19CF-A50D34384D33}"/>
                </a:ext>
              </a:extLst>
            </p:cNvPr>
            <p:cNvSpPr/>
            <p:nvPr/>
          </p:nvSpPr>
          <p:spPr>
            <a:xfrm>
              <a:off x="5367337" y="4919662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Shape 466">
              <a:extLst>
                <a:ext uri="{FF2B5EF4-FFF2-40B4-BE49-F238E27FC236}">
                  <a16:creationId xmlns:a16="http://schemas.microsoft.com/office/drawing/2014/main" id="{2CA28388-7F92-44C7-86F7-E88E7F2EFDF8}"/>
                </a:ext>
              </a:extLst>
            </p:cNvPr>
            <p:cNvSpPr/>
            <p:nvPr/>
          </p:nvSpPr>
          <p:spPr>
            <a:xfrm>
              <a:off x="5367337" y="491966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Shape 467">
              <a:extLst>
                <a:ext uri="{FF2B5EF4-FFF2-40B4-BE49-F238E27FC236}">
                  <a16:creationId xmlns:a16="http://schemas.microsoft.com/office/drawing/2014/main" id="{B36B001B-DD9F-E33B-CB31-92CBD75A58D9}"/>
                </a:ext>
              </a:extLst>
            </p:cNvPr>
            <p:cNvSpPr/>
            <p:nvPr/>
          </p:nvSpPr>
          <p:spPr>
            <a:xfrm>
              <a:off x="4173537" y="4816476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Shape 468">
              <a:extLst>
                <a:ext uri="{FF2B5EF4-FFF2-40B4-BE49-F238E27FC236}">
                  <a16:creationId xmlns:a16="http://schemas.microsoft.com/office/drawing/2014/main" id="{047ADF60-B233-DF28-1857-B1A1BA6A353F}"/>
                </a:ext>
              </a:extLst>
            </p:cNvPr>
            <p:cNvSpPr/>
            <p:nvPr/>
          </p:nvSpPr>
          <p:spPr>
            <a:xfrm>
              <a:off x="4005262" y="4699001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Shape 469">
              <a:extLst>
                <a:ext uri="{FF2B5EF4-FFF2-40B4-BE49-F238E27FC236}">
                  <a16:creationId xmlns:a16="http://schemas.microsoft.com/office/drawing/2014/main" id="{799B223B-08FB-9A57-AD86-096EE012243E}"/>
                </a:ext>
              </a:extLst>
            </p:cNvPr>
            <p:cNvSpPr/>
            <p:nvPr/>
          </p:nvSpPr>
          <p:spPr>
            <a:xfrm>
              <a:off x="4443412" y="4738687"/>
              <a:ext cx="1221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1" name="Shape 330">
            <a:extLst>
              <a:ext uri="{FF2B5EF4-FFF2-40B4-BE49-F238E27FC236}">
                <a16:creationId xmlns:a16="http://schemas.microsoft.com/office/drawing/2014/main" id="{07C52B9C-F618-1797-8A64-A913AFD1B7D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15815" y="3749568"/>
            <a:ext cx="1824332" cy="2160000"/>
            <a:chOff x="1384300" y="1439862"/>
            <a:chExt cx="1433400" cy="1697137"/>
          </a:xfrm>
        </p:grpSpPr>
        <p:sp>
          <p:nvSpPr>
            <p:cNvPr id="222" name="Shape 331">
              <a:extLst>
                <a:ext uri="{FF2B5EF4-FFF2-40B4-BE49-F238E27FC236}">
                  <a16:creationId xmlns:a16="http://schemas.microsoft.com/office/drawing/2014/main" id="{8D8FE1A9-9201-3C97-34AF-5EFC30D38377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Shape 332">
              <a:extLst>
                <a:ext uri="{FF2B5EF4-FFF2-40B4-BE49-F238E27FC236}">
                  <a16:creationId xmlns:a16="http://schemas.microsoft.com/office/drawing/2014/main" id="{3E78A286-74B7-1FA9-DD68-5E933D6E4876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Shape 333">
              <a:extLst>
                <a:ext uri="{FF2B5EF4-FFF2-40B4-BE49-F238E27FC236}">
                  <a16:creationId xmlns:a16="http://schemas.microsoft.com/office/drawing/2014/main" id="{42506CC9-1450-712B-D8EE-3DB21D369EAF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Shape 334">
              <a:extLst>
                <a:ext uri="{FF2B5EF4-FFF2-40B4-BE49-F238E27FC236}">
                  <a16:creationId xmlns:a16="http://schemas.microsoft.com/office/drawing/2014/main" id="{49C92D7D-E6DA-6F25-56FD-F7A46FD4ABD8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Shape 335">
              <a:extLst>
                <a:ext uri="{FF2B5EF4-FFF2-40B4-BE49-F238E27FC236}">
                  <a16:creationId xmlns:a16="http://schemas.microsoft.com/office/drawing/2014/main" id="{C99A1DF4-82EE-40A9-1D0D-AD6FD0A931CE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Shape 336">
              <a:extLst>
                <a:ext uri="{FF2B5EF4-FFF2-40B4-BE49-F238E27FC236}">
                  <a16:creationId xmlns:a16="http://schemas.microsoft.com/office/drawing/2014/main" id="{215DA513-519B-7777-775E-D31F870A80A1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Shape 337">
              <a:extLst>
                <a:ext uri="{FF2B5EF4-FFF2-40B4-BE49-F238E27FC236}">
                  <a16:creationId xmlns:a16="http://schemas.microsoft.com/office/drawing/2014/main" id="{9A8CC001-251F-39EF-40A2-7A9E693E9A3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Shape 338">
              <a:extLst>
                <a:ext uri="{FF2B5EF4-FFF2-40B4-BE49-F238E27FC236}">
                  <a16:creationId xmlns:a16="http://schemas.microsoft.com/office/drawing/2014/main" id="{4F4BD231-8DF0-C674-EC2B-D603622CA8F2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Shape 339">
              <a:extLst>
                <a:ext uri="{FF2B5EF4-FFF2-40B4-BE49-F238E27FC236}">
                  <a16:creationId xmlns:a16="http://schemas.microsoft.com/office/drawing/2014/main" id="{251D1763-9324-DD70-324A-34660413B40C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Shape 340">
              <a:extLst>
                <a:ext uri="{FF2B5EF4-FFF2-40B4-BE49-F238E27FC236}">
                  <a16:creationId xmlns:a16="http://schemas.microsoft.com/office/drawing/2014/main" id="{7F2B517C-34AA-69FF-9637-89B8E4A2C2FA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Shape 341">
              <a:extLst>
                <a:ext uri="{FF2B5EF4-FFF2-40B4-BE49-F238E27FC236}">
                  <a16:creationId xmlns:a16="http://schemas.microsoft.com/office/drawing/2014/main" id="{0B64A3F1-32D2-DBAD-A99B-121A258995E2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Shape 342">
              <a:extLst>
                <a:ext uri="{FF2B5EF4-FFF2-40B4-BE49-F238E27FC236}">
                  <a16:creationId xmlns:a16="http://schemas.microsoft.com/office/drawing/2014/main" id="{B3066836-3CA1-12D0-4A38-69AB75659B61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Shape 343">
              <a:extLst>
                <a:ext uri="{FF2B5EF4-FFF2-40B4-BE49-F238E27FC236}">
                  <a16:creationId xmlns:a16="http://schemas.microsoft.com/office/drawing/2014/main" id="{EB35469B-E481-D864-1BB9-695B289439C8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Shape 344">
              <a:extLst>
                <a:ext uri="{FF2B5EF4-FFF2-40B4-BE49-F238E27FC236}">
                  <a16:creationId xmlns:a16="http://schemas.microsoft.com/office/drawing/2014/main" id="{B8E32D77-A13E-1B2A-86D3-6BB1435F0F5C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Shape 345">
              <a:extLst>
                <a:ext uri="{FF2B5EF4-FFF2-40B4-BE49-F238E27FC236}">
                  <a16:creationId xmlns:a16="http://schemas.microsoft.com/office/drawing/2014/main" id="{CDB39246-30CE-54B3-E31F-78101881ACE0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Shape 346">
              <a:extLst>
                <a:ext uri="{FF2B5EF4-FFF2-40B4-BE49-F238E27FC236}">
                  <a16:creationId xmlns:a16="http://schemas.microsoft.com/office/drawing/2014/main" id="{1226A563-8B07-339D-94A2-284947C5897B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Shape 347">
              <a:extLst>
                <a:ext uri="{FF2B5EF4-FFF2-40B4-BE49-F238E27FC236}">
                  <a16:creationId xmlns:a16="http://schemas.microsoft.com/office/drawing/2014/main" id="{5850A0A7-6EEB-2570-EB8A-8486535A4973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Shape 348">
              <a:extLst>
                <a:ext uri="{FF2B5EF4-FFF2-40B4-BE49-F238E27FC236}">
                  <a16:creationId xmlns:a16="http://schemas.microsoft.com/office/drawing/2014/main" id="{8355E280-C0EB-A60D-F53B-25CBFE5A5DA2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Shape 349">
              <a:extLst>
                <a:ext uri="{FF2B5EF4-FFF2-40B4-BE49-F238E27FC236}">
                  <a16:creationId xmlns:a16="http://schemas.microsoft.com/office/drawing/2014/main" id="{9D3C57DF-6D24-5129-D8C9-B1A97C36FFE6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Shape 350">
              <a:extLst>
                <a:ext uri="{FF2B5EF4-FFF2-40B4-BE49-F238E27FC236}">
                  <a16:creationId xmlns:a16="http://schemas.microsoft.com/office/drawing/2014/main" id="{90E0DA46-B9C6-CC46-2E2C-E235004660AC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Shape 351">
              <a:extLst>
                <a:ext uri="{FF2B5EF4-FFF2-40B4-BE49-F238E27FC236}">
                  <a16:creationId xmlns:a16="http://schemas.microsoft.com/office/drawing/2014/main" id="{D989CDE4-C450-5A47-BAC3-EE174B11C333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Shape 352">
              <a:extLst>
                <a:ext uri="{FF2B5EF4-FFF2-40B4-BE49-F238E27FC236}">
                  <a16:creationId xmlns:a16="http://schemas.microsoft.com/office/drawing/2014/main" id="{1016CF46-9781-5AC5-626B-CB4FC4FCE468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Shape 353">
              <a:extLst>
                <a:ext uri="{FF2B5EF4-FFF2-40B4-BE49-F238E27FC236}">
                  <a16:creationId xmlns:a16="http://schemas.microsoft.com/office/drawing/2014/main" id="{D4D32216-AB02-DD2F-4869-CA07D86351FE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Shape 354">
              <a:extLst>
                <a:ext uri="{FF2B5EF4-FFF2-40B4-BE49-F238E27FC236}">
                  <a16:creationId xmlns:a16="http://schemas.microsoft.com/office/drawing/2014/main" id="{F02DE010-3B72-2F00-B639-2CBB4D4A9745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Shape 355">
              <a:extLst>
                <a:ext uri="{FF2B5EF4-FFF2-40B4-BE49-F238E27FC236}">
                  <a16:creationId xmlns:a16="http://schemas.microsoft.com/office/drawing/2014/main" id="{AA5245FE-E0F0-6427-3E93-78E6F9C52E31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Shape 356">
              <a:extLst>
                <a:ext uri="{FF2B5EF4-FFF2-40B4-BE49-F238E27FC236}">
                  <a16:creationId xmlns:a16="http://schemas.microsoft.com/office/drawing/2014/main" id="{58EEEDA8-BEBA-6F7E-BE05-B46F0559A5F0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Shape 357">
              <a:extLst>
                <a:ext uri="{FF2B5EF4-FFF2-40B4-BE49-F238E27FC236}">
                  <a16:creationId xmlns:a16="http://schemas.microsoft.com/office/drawing/2014/main" id="{824B3689-50BC-C465-0E46-F9366DBD65D1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Shape 358">
              <a:extLst>
                <a:ext uri="{FF2B5EF4-FFF2-40B4-BE49-F238E27FC236}">
                  <a16:creationId xmlns:a16="http://schemas.microsoft.com/office/drawing/2014/main" id="{AD52B352-5600-3CFB-9BE4-4CF0F5BDA33B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Shape 359">
              <a:extLst>
                <a:ext uri="{FF2B5EF4-FFF2-40B4-BE49-F238E27FC236}">
                  <a16:creationId xmlns:a16="http://schemas.microsoft.com/office/drawing/2014/main" id="{AA5B8309-B14A-1D79-03F7-008D91AC0FEA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Shape 360">
              <a:extLst>
                <a:ext uri="{FF2B5EF4-FFF2-40B4-BE49-F238E27FC236}">
                  <a16:creationId xmlns:a16="http://schemas.microsoft.com/office/drawing/2014/main" id="{2C9F1CEC-FBA5-7D58-219E-970DF528AFC1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8064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293">
            <a:extLst>
              <a:ext uri="{FF2B5EF4-FFF2-40B4-BE49-F238E27FC236}">
                <a16:creationId xmlns:a16="http://schemas.microsoft.com/office/drawing/2014/main" id="{EC1FA342-B8BF-7435-CF36-DAC82C9E391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37452" y="-52287"/>
            <a:ext cx="898313" cy="1026561"/>
            <a:chOff x="1300162" y="3487737"/>
            <a:chExt cx="1549499" cy="1976425"/>
          </a:xfrm>
        </p:grpSpPr>
        <p:sp>
          <p:nvSpPr>
            <p:cNvPr id="8" name="Shape 294">
              <a:extLst>
                <a:ext uri="{FF2B5EF4-FFF2-40B4-BE49-F238E27FC236}">
                  <a16:creationId xmlns:a16="http://schemas.microsoft.com/office/drawing/2014/main" id="{D4ADC383-F3CF-6D91-4C1D-A57BF0AD35F2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295">
              <a:extLst>
                <a:ext uri="{FF2B5EF4-FFF2-40B4-BE49-F238E27FC236}">
                  <a16:creationId xmlns:a16="http://schemas.microsoft.com/office/drawing/2014/main" id="{B2E6CF1B-BD47-C2BC-9D6D-30A88F0FDD13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96">
              <a:extLst>
                <a:ext uri="{FF2B5EF4-FFF2-40B4-BE49-F238E27FC236}">
                  <a16:creationId xmlns:a16="http://schemas.microsoft.com/office/drawing/2014/main" id="{31406662-BF7F-C0BE-CA95-A508E3DED39A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297">
              <a:extLst>
                <a:ext uri="{FF2B5EF4-FFF2-40B4-BE49-F238E27FC236}">
                  <a16:creationId xmlns:a16="http://schemas.microsoft.com/office/drawing/2014/main" id="{68484629-9167-5DE6-7A6F-D65A54D66413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98">
              <a:extLst>
                <a:ext uri="{FF2B5EF4-FFF2-40B4-BE49-F238E27FC236}">
                  <a16:creationId xmlns:a16="http://schemas.microsoft.com/office/drawing/2014/main" id="{5362AE59-478A-DCFC-5D3A-C4419F424CF3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299">
              <a:extLst>
                <a:ext uri="{FF2B5EF4-FFF2-40B4-BE49-F238E27FC236}">
                  <a16:creationId xmlns:a16="http://schemas.microsoft.com/office/drawing/2014/main" id="{84E28801-B882-6382-C016-06F5311BACCE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00">
              <a:extLst>
                <a:ext uri="{FF2B5EF4-FFF2-40B4-BE49-F238E27FC236}">
                  <a16:creationId xmlns:a16="http://schemas.microsoft.com/office/drawing/2014/main" id="{A058EA35-1567-08FE-732E-0BAA0EE8AD0A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01">
              <a:extLst>
                <a:ext uri="{FF2B5EF4-FFF2-40B4-BE49-F238E27FC236}">
                  <a16:creationId xmlns:a16="http://schemas.microsoft.com/office/drawing/2014/main" id="{499053AE-662D-2EED-2D0F-99C137395A47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02">
              <a:extLst>
                <a:ext uri="{FF2B5EF4-FFF2-40B4-BE49-F238E27FC236}">
                  <a16:creationId xmlns:a16="http://schemas.microsoft.com/office/drawing/2014/main" id="{E42D4396-93E4-3C86-0703-6FDAB636397A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03">
              <a:extLst>
                <a:ext uri="{FF2B5EF4-FFF2-40B4-BE49-F238E27FC236}">
                  <a16:creationId xmlns:a16="http://schemas.microsoft.com/office/drawing/2014/main" id="{9E72B1CF-9EC3-5E3A-44E1-89302395EC90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04">
              <a:extLst>
                <a:ext uri="{FF2B5EF4-FFF2-40B4-BE49-F238E27FC236}">
                  <a16:creationId xmlns:a16="http://schemas.microsoft.com/office/drawing/2014/main" id="{5ABA3BC4-B996-95D7-E2D8-EFA11A8F88B0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05">
              <a:extLst>
                <a:ext uri="{FF2B5EF4-FFF2-40B4-BE49-F238E27FC236}">
                  <a16:creationId xmlns:a16="http://schemas.microsoft.com/office/drawing/2014/main" id="{BA20D210-DAB9-327E-13E4-E26C8532CC27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06">
              <a:extLst>
                <a:ext uri="{FF2B5EF4-FFF2-40B4-BE49-F238E27FC236}">
                  <a16:creationId xmlns:a16="http://schemas.microsoft.com/office/drawing/2014/main" id="{AFAED793-DACF-1EFB-95B0-12EED97FEBFD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07">
              <a:extLst>
                <a:ext uri="{FF2B5EF4-FFF2-40B4-BE49-F238E27FC236}">
                  <a16:creationId xmlns:a16="http://schemas.microsoft.com/office/drawing/2014/main" id="{D5DE23DC-9B64-4BDD-6A4A-B702FEBF77EC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08">
              <a:extLst>
                <a:ext uri="{FF2B5EF4-FFF2-40B4-BE49-F238E27FC236}">
                  <a16:creationId xmlns:a16="http://schemas.microsoft.com/office/drawing/2014/main" id="{3F833448-A587-91FF-3F8A-76C3CEC55BC2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09">
              <a:extLst>
                <a:ext uri="{FF2B5EF4-FFF2-40B4-BE49-F238E27FC236}">
                  <a16:creationId xmlns:a16="http://schemas.microsoft.com/office/drawing/2014/main" id="{17E6E8CB-67DB-8421-B192-ADDBEC91028B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10">
              <a:extLst>
                <a:ext uri="{FF2B5EF4-FFF2-40B4-BE49-F238E27FC236}">
                  <a16:creationId xmlns:a16="http://schemas.microsoft.com/office/drawing/2014/main" id="{50B9B098-4BD8-A29F-0D22-B1C4EC01B01B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11">
              <a:extLst>
                <a:ext uri="{FF2B5EF4-FFF2-40B4-BE49-F238E27FC236}">
                  <a16:creationId xmlns:a16="http://schemas.microsoft.com/office/drawing/2014/main" id="{998B9CBD-CF11-0E6A-D029-53BFB196095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12">
              <a:extLst>
                <a:ext uri="{FF2B5EF4-FFF2-40B4-BE49-F238E27FC236}">
                  <a16:creationId xmlns:a16="http://schemas.microsoft.com/office/drawing/2014/main" id="{90E95575-82CB-D3A9-B07F-99BEAC0CFB17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13">
              <a:extLst>
                <a:ext uri="{FF2B5EF4-FFF2-40B4-BE49-F238E27FC236}">
                  <a16:creationId xmlns:a16="http://schemas.microsoft.com/office/drawing/2014/main" id="{011519CB-E357-631C-CDAA-087C3C397F89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14">
              <a:extLst>
                <a:ext uri="{FF2B5EF4-FFF2-40B4-BE49-F238E27FC236}">
                  <a16:creationId xmlns:a16="http://schemas.microsoft.com/office/drawing/2014/main" id="{F26BABC3-5805-6465-C820-734A055225D6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15">
              <a:extLst>
                <a:ext uri="{FF2B5EF4-FFF2-40B4-BE49-F238E27FC236}">
                  <a16:creationId xmlns:a16="http://schemas.microsoft.com/office/drawing/2014/main" id="{AAB74BD7-D719-29AB-BF49-0B13DF320878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16">
              <a:extLst>
                <a:ext uri="{FF2B5EF4-FFF2-40B4-BE49-F238E27FC236}">
                  <a16:creationId xmlns:a16="http://schemas.microsoft.com/office/drawing/2014/main" id="{25C93C56-0F4E-42E9-B5F2-F3CB6539A981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7">
              <a:extLst>
                <a:ext uri="{FF2B5EF4-FFF2-40B4-BE49-F238E27FC236}">
                  <a16:creationId xmlns:a16="http://schemas.microsoft.com/office/drawing/2014/main" id="{41BFF9BF-4CD4-951B-8777-6093CEE1AFD8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18">
              <a:extLst>
                <a:ext uri="{FF2B5EF4-FFF2-40B4-BE49-F238E27FC236}">
                  <a16:creationId xmlns:a16="http://schemas.microsoft.com/office/drawing/2014/main" id="{267AAAB6-46B6-7BFB-0BCE-6F0034F54E2D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19">
              <a:extLst>
                <a:ext uri="{FF2B5EF4-FFF2-40B4-BE49-F238E27FC236}">
                  <a16:creationId xmlns:a16="http://schemas.microsoft.com/office/drawing/2014/main" id="{229CB561-1822-597A-5476-AA671290EF41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20">
              <a:extLst>
                <a:ext uri="{FF2B5EF4-FFF2-40B4-BE49-F238E27FC236}">
                  <a16:creationId xmlns:a16="http://schemas.microsoft.com/office/drawing/2014/main" id="{76EF782E-EE98-436E-8B5D-583CF8C8A96A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21">
              <a:extLst>
                <a:ext uri="{FF2B5EF4-FFF2-40B4-BE49-F238E27FC236}">
                  <a16:creationId xmlns:a16="http://schemas.microsoft.com/office/drawing/2014/main" id="{64328C19-6F4B-949B-9608-B1348F8CE1D9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22">
              <a:extLst>
                <a:ext uri="{FF2B5EF4-FFF2-40B4-BE49-F238E27FC236}">
                  <a16:creationId xmlns:a16="http://schemas.microsoft.com/office/drawing/2014/main" id="{95355E6C-9574-6D2C-7DFA-567E22142BFC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23">
              <a:extLst>
                <a:ext uri="{FF2B5EF4-FFF2-40B4-BE49-F238E27FC236}">
                  <a16:creationId xmlns:a16="http://schemas.microsoft.com/office/drawing/2014/main" id="{48D956C5-B5FF-3568-0C66-03E6A7109E7A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24">
              <a:extLst>
                <a:ext uri="{FF2B5EF4-FFF2-40B4-BE49-F238E27FC236}">
                  <a16:creationId xmlns:a16="http://schemas.microsoft.com/office/drawing/2014/main" id="{F32BBC47-D03A-5B2D-85DA-CB813756658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25">
              <a:extLst>
                <a:ext uri="{FF2B5EF4-FFF2-40B4-BE49-F238E27FC236}">
                  <a16:creationId xmlns:a16="http://schemas.microsoft.com/office/drawing/2014/main" id="{6A578CE9-1746-D088-06DA-25180F14F662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326">
              <a:extLst>
                <a:ext uri="{FF2B5EF4-FFF2-40B4-BE49-F238E27FC236}">
                  <a16:creationId xmlns:a16="http://schemas.microsoft.com/office/drawing/2014/main" id="{45397F4E-7826-8507-7CB9-183A701F671B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327">
              <a:extLst>
                <a:ext uri="{FF2B5EF4-FFF2-40B4-BE49-F238E27FC236}">
                  <a16:creationId xmlns:a16="http://schemas.microsoft.com/office/drawing/2014/main" id="{0676AD38-1D9D-DB2A-3823-6B46BD854EE3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Місце для дати 3">
            <a:extLst>
              <a:ext uri="{FF2B5EF4-FFF2-40B4-BE49-F238E27FC236}">
                <a16:creationId xmlns:a16="http://schemas.microsoft.com/office/drawing/2014/main" id="{7FE32C15-1269-B04C-6AAB-EAF34C68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43" name="Місце для нижнього колонтитула 4">
            <a:extLst>
              <a:ext uri="{FF2B5EF4-FFF2-40B4-BE49-F238E27FC236}">
                <a16:creationId xmlns:a16="http://schemas.microsoft.com/office/drawing/2014/main" id="{6AD4E72D-0E89-55DC-3558-280387E0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44" name="Місце для номера слайда 5">
            <a:extLst>
              <a:ext uri="{FF2B5EF4-FFF2-40B4-BE49-F238E27FC236}">
                <a16:creationId xmlns:a16="http://schemas.microsoft.com/office/drawing/2014/main" id="{55865890-7C91-F007-B4E0-A67E848C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6300" y="498474"/>
            <a:ext cx="2743200" cy="365125"/>
          </a:xfrm>
        </p:spPr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45" name="Shape 330">
            <a:extLst>
              <a:ext uri="{FF2B5EF4-FFF2-40B4-BE49-F238E27FC236}">
                <a16:creationId xmlns:a16="http://schemas.microsoft.com/office/drawing/2014/main" id="{8FE2B304-491C-DC97-B129-04F1DC1848B4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559394" y="610687"/>
            <a:ext cx="1825200" cy="2160001"/>
            <a:chOff x="1384300" y="1439862"/>
            <a:chExt cx="1433400" cy="1697138"/>
          </a:xfrm>
        </p:grpSpPr>
        <p:sp>
          <p:nvSpPr>
            <p:cNvPr id="46" name="Shape 331">
              <a:extLst>
                <a:ext uri="{FF2B5EF4-FFF2-40B4-BE49-F238E27FC236}">
                  <a16:creationId xmlns:a16="http://schemas.microsoft.com/office/drawing/2014/main" id="{D6E05A56-A6CD-A784-4E7D-35112A6127F0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32">
              <a:extLst>
                <a:ext uri="{FF2B5EF4-FFF2-40B4-BE49-F238E27FC236}">
                  <a16:creationId xmlns:a16="http://schemas.microsoft.com/office/drawing/2014/main" id="{19369A9F-DA6C-967B-2BBA-AA7230A6853A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33">
              <a:extLst>
                <a:ext uri="{FF2B5EF4-FFF2-40B4-BE49-F238E27FC236}">
                  <a16:creationId xmlns:a16="http://schemas.microsoft.com/office/drawing/2014/main" id="{BCB32348-23F0-3F0C-EE10-C08C86654F4B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34">
              <a:extLst>
                <a:ext uri="{FF2B5EF4-FFF2-40B4-BE49-F238E27FC236}">
                  <a16:creationId xmlns:a16="http://schemas.microsoft.com/office/drawing/2014/main" id="{DFC9E68F-4369-077F-30DA-1F510338E1CD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35">
              <a:extLst>
                <a:ext uri="{FF2B5EF4-FFF2-40B4-BE49-F238E27FC236}">
                  <a16:creationId xmlns:a16="http://schemas.microsoft.com/office/drawing/2014/main" id="{7F81546B-7E63-E0D7-7E8E-D2CA6308DEA5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36">
              <a:extLst>
                <a:ext uri="{FF2B5EF4-FFF2-40B4-BE49-F238E27FC236}">
                  <a16:creationId xmlns:a16="http://schemas.microsoft.com/office/drawing/2014/main" id="{E9871884-3400-E8D2-F2E6-31F3FBB88A1C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37">
              <a:extLst>
                <a:ext uri="{FF2B5EF4-FFF2-40B4-BE49-F238E27FC236}">
                  <a16:creationId xmlns:a16="http://schemas.microsoft.com/office/drawing/2014/main" id="{DD316337-51B5-F7BF-2D89-AB7AEE8AAC7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38">
              <a:extLst>
                <a:ext uri="{FF2B5EF4-FFF2-40B4-BE49-F238E27FC236}">
                  <a16:creationId xmlns:a16="http://schemas.microsoft.com/office/drawing/2014/main" id="{DBDF0A3C-E2A8-D226-9269-D6EECDB88AA8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39">
              <a:extLst>
                <a:ext uri="{FF2B5EF4-FFF2-40B4-BE49-F238E27FC236}">
                  <a16:creationId xmlns:a16="http://schemas.microsoft.com/office/drawing/2014/main" id="{6AC22279-D972-DD65-3A7A-3301FEE901CB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40">
              <a:extLst>
                <a:ext uri="{FF2B5EF4-FFF2-40B4-BE49-F238E27FC236}">
                  <a16:creationId xmlns:a16="http://schemas.microsoft.com/office/drawing/2014/main" id="{93894DDA-3910-A90F-1EA6-1B3634F202A7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41">
              <a:extLst>
                <a:ext uri="{FF2B5EF4-FFF2-40B4-BE49-F238E27FC236}">
                  <a16:creationId xmlns:a16="http://schemas.microsoft.com/office/drawing/2014/main" id="{19665B6C-B62C-743B-F275-63DDF13AD85A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42">
              <a:extLst>
                <a:ext uri="{FF2B5EF4-FFF2-40B4-BE49-F238E27FC236}">
                  <a16:creationId xmlns:a16="http://schemas.microsoft.com/office/drawing/2014/main" id="{8845CAD5-EE8B-DF66-7F49-13EC242A2DEF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43">
              <a:extLst>
                <a:ext uri="{FF2B5EF4-FFF2-40B4-BE49-F238E27FC236}">
                  <a16:creationId xmlns:a16="http://schemas.microsoft.com/office/drawing/2014/main" id="{B62F0B7B-EC13-8613-E60A-108C6C6592B3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44">
              <a:extLst>
                <a:ext uri="{FF2B5EF4-FFF2-40B4-BE49-F238E27FC236}">
                  <a16:creationId xmlns:a16="http://schemas.microsoft.com/office/drawing/2014/main" id="{310C80D3-76C0-AF86-27E0-5AFAF374B9C3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45">
              <a:extLst>
                <a:ext uri="{FF2B5EF4-FFF2-40B4-BE49-F238E27FC236}">
                  <a16:creationId xmlns:a16="http://schemas.microsoft.com/office/drawing/2014/main" id="{9589C704-8113-3005-0482-800446A0EE7C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46">
              <a:extLst>
                <a:ext uri="{FF2B5EF4-FFF2-40B4-BE49-F238E27FC236}">
                  <a16:creationId xmlns:a16="http://schemas.microsoft.com/office/drawing/2014/main" id="{34CF8701-43B2-6289-8330-BC8423E61304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47">
              <a:extLst>
                <a:ext uri="{FF2B5EF4-FFF2-40B4-BE49-F238E27FC236}">
                  <a16:creationId xmlns:a16="http://schemas.microsoft.com/office/drawing/2014/main" id="{E535B25A-628B-4DA2-BE49-D9924DFF55F1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48">
              <a:extLst>
                <a:ext uri="{FF2B5EF4-FFF2-40B4-BE49-F238E27FC236}">
                  <a16:creationId xmlns:a16="http://schemas.microsoft.com/office/drawing/2014/main" id="{A326F05E-6BCF-299C-FB09-82E549E54EAF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49">
              <a:extLst>
                <a:ext uri="{FF2B5EF4-FFF2-40B4-BE49-F238E27FC236}">
                  <a16:creationId xmlns:a16="http://schemas.microsoft.com/office/drawing/2014/main" id="{1C0D2384-D92E-2F56-7C11-FC24EB356F98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50">
              <a:extLst>
                <a:ext uri="{FF2B5EF4-FFF2-40B4-BE49-F238E27FC236}">
                  <a16:creationId xmlns:a16="http://schemas.microsoft.com/office/drawing/2014/main" id="{50E352C9-AB5F-8602-D1AA-C8CA47FC50CB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51">
              <a:extLst>
                <a:ext uri="{FF2B5EF4-FFF2-40B4-BE49-F238E27FC236}">
                  <a16:creationId xmlns:a16="http://schemas.microsoft.com/office/drawing/2014/main" id="{7DB7CB9D-89BA-9F75-1050-BD16AF4960B0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52">
              <a:extLst>
                <a:ext uri="{FF2B5EF4-FFF2-40B4-BE49-F238E27FC236}">
                  <a16:creationId xmlns:a16="http://schemas.microsoft.com/office/drawing/2014/main" id="{7FA7DA2B-460A-98BD-CAC4-30F781E65961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53">
              <a:extLst>
                <a:ext uri="{FF2B5EF4-FFF2-40B4-BE49-F238E27FC236}">
                  <a16:creationId xmlns:a16="http://schemas.microsoft.com/office/drawing/2014/main" id="{E011AC85-6F5E-EEB6-00A5-9E45E870494D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54">
              <a:extLst>
                <a:ext uri="{FF2B5EF4-FFF2-40B4-BE49-F238E27FC236}">
                  <a16:creationId xmlns:a16="http://schemas.microsoft.com/office/drawing/2014/main" id="{B089B539-5BB9-1BD6-76E8-3A7A4D6C9096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55">
              <a:extLst>
                <a:ext uri="{FF2B5EF4-FFF2-40B4-BE49-F238E27FC236}">
                  <a16:creationId xmlns:a16="http://schemas.microsoft.com/office/drawing/2014/main" id="{E524495A-21A3-A372-4C05-E651E9F286FC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56">
              <a:extLst>
                <a:ext uri="{FF2B5EF4-FFF2-40B4-BE49-F238E27FC236}">
                  <a16:creationId xmlns:a16="http://schemas.microsoft.com/office/drawing/2014/main" id="{60944FD8-9D72-B4E3-02E4-A5D715DA098D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57">
              <a:extLst>
                <a:ext uri="{FF2B5EF4-FFF2-40B4-BE49-F238E27FC236}">
                  <a16:creationId xmlns:a16="http://schemas.microsoft.com/office/drawing/2014/main" id="{3FB9867A-5706-95BA-AA6F-B25EC005A7FF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58">
              <a:extLst>
                <a:ext uri="{FF2B5EF4-FFF2-40B4-BE49-F238E27FC236}">
                  <a16:creationId xmlns:a16="http://schemas.microsoft.com/office/drawing/2014/main" id="{653864CC-204A-60D0-FAF3-775B8D7792BD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359">
              <a:extLst>
                <a:ext uri="{FF2B5EF4-FFF2-40B4-BE49-F238E27FC236}">
                  <a16:creationId xmlns:a16="http://schemas.microsoft.com/office/drawing/2014/main" id="{CBC015F3-49D1-BA90-DCC4-12D9851C3610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360">
              <a:extLst>
                <a:ext uri="{FF2B5EF4-FFF2-40B4-BE49-F238E27FC236}">
                  <a16:creationId xmlns:a16="http://schemas.microsoft.com/office/drawing/2014/main" id="{F56E259F-FEF2-48E8-0702-32FD281A3433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" name="Shape 16">
            <a:extLst>
              <a:ext uri="{FF2B5EF4-FFF2-40B4-BE49-F238E27FC236}">
                <a16:creationId xmlns:a16="http://schemas.microsoft.com/office/drawing/2014/main" id="{BEE4B85B-D1FE-F428-AFFD-738EB71E02F6}"/>
              </a:ext>
            </a:extLst>
          </p:cNvPr>
          <p:cNvSpPr/>
          <p:nvPr userDrawn="1"/>
        </p:nvSpPr>
        <p:spPr>
          <a:xfrm rot="169468" flipH="1">
            <a:off x="2769463" y="984188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Заголовок 1">
            <a:extLst>
              <a:ext uri="{FF2B5EF4-FFF2-40B4-BE49-F238E27FC236}">
                <a16:creationId xmlns:a16="http://schemas.microsoft.com/office/drawing/2014/main" id="{79D80EA1-25BA-D31A-D026-43618EFD7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7519" y="1113764"/>
            <a:ext cx="2704708" cy="2512746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78" name="Місце для вмісту 2">
            <a:extLst>
              <a:ext uri="{FF2B5EF4-FFF2-40B4-BE49-F238E27FC236}">
                <a16:creationId xmlns:a16="http://schemas.microsoft.com/office/drawing/2014/main" id="{A5023EB3-C431-8493-E732-70A13AEAD2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917" y="3886723"/>
            <a:ext cx="11096114" cy="2285832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</p:spTree>
    <p:extLst>
      <p:ext uri="{BB962C8B-B14F-4D97-AF65-F5344CB8AC3E}">
        <p14:creationId xmlns:p14="http://schemas.microsoft.com/office/powerpoint/2010/main" val="3040598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EDE9600-FF42-D2A6-4841-BAF1BF56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Блок-схема: ручной ввод 1">
            <a:extLst>
              <a:ext uri="{FF2B5EF4-FFF2-40B4-BE49-F238E27FC236}">
                <a16:creationId xmlns:a16="http://schemas.microsoft.com/office/drawing/2014/main" id="{06124212-80BC-3D8A-2F5A-8F7283509CD4}"/>
              </a:ext>
            </a:extLst>
          </p:cNvPr>
          <p:cNvSpPr/>
          <p:nvPr userDrawn="1"/>
        </p:nvSpPr>
        <p:spPr>
          <a:xfrm>
            <a:off x="831561" y="5276850"/>
            <a:ext cx="10493664" cy="1171575"/>
          </a:xfrm>
          <a:prstGeom prst="flowChartManualInpu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D905F3D-B370-8F99-F4D8-020F55D34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0593" y="5507037"/>
            <a:ext cx="10515600" cy="85248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grpSp>
        <p:nvGrpSpPr>
          <p:cNvPr id="8" name="Группа 4">
            <a:extLst>
              <a:ext uri="{FF2B5EF4-FFF2-40B4-BE49-F238E27FC236}">
                <a16:creationId xmlns:a16="http://schemas.microsoft.com/office/drawing/2014/main" id="{3375B3C1-4B3F-E2EF-82C1-CA2B321006B9}"/>
              </a:ext>
            </a:extLst>
          </p:cNvPr>
          <p:cNvGrpSpPr/>
          <p:nvPr userDrawn="1"/>
        </p:nvGrpSpPr>
        <p:grpSpPr>
          <a:xfrm>
            <a:off x="2487623" y="1226918"/>
            <a:ext cx="6551760" cy="4106581"/>
            <a:chOff x="1236339" y="449250"/>
            <a:chExt cx="6551760" cy="4106581"/>
          </a:xfrm>
        </p:grpSpPr>
        <p:sp>
          <p:nvSpPr>
            <p:cNvPr id="9" name="Shape 10">
              <a:extLst>
                <a:ext uri="{FF2B5EF4-FFF2-40B4-BE49-F238E27FC236}">
                  <a16:creationId xmlns:a16="http://schemas.microsoft.com/office/drawing/2014/main" id="{A4275FCB-2435-5578-CEC0-30C1E7CB4948}"/>
                </a:ext>
              </a:extLst>
            </p:cNvPr>
            <p:cNvSpPr/>
            <p:nvPr/>
          </p:nvSpPr>
          <p:spPr>
            <a:xfrm>
              <a:off x="1236339" y="645231"/>
              <a:ext cx="6411650" cy="3910600"/>
            </a:xfrm>
            <a:custGeom>
              <a:avLst/>
              <a:gdLst/>
              <a:ahLst/>
              <a:cxnLst/>
              <a:rect l="0" t="0" r="0" b="0"/>
              <a:pathLst>
                <a:path w="256466" h="156424" extrusionOk="0">
                  <a:moveTo>
                    <a:pt x="39612" y="0"/>
                  </a:moveTo>
                  <a:lnTo>
                    <a:pt x="39612" y="26023"/>
                  </a:lnTo>
                  <a:lnTo>
                    <a:pt x="0" y="23918"/>
                  </a:lnTo>
                  <a:lnTo>
                    <a:pt x="40190" y="61876"/>
                  </a:lnTo>
                  <a:lnTo>
                    <a:pt x="40190" y="156424"/>
                  </a:lnTo>
                  <a:lnTo>
                    <a:pt x="256466" y="139076"/>
                  </a:lnTo>
                  <a:lnTo>
                    <a:pt x="248659" y="19951"/>
                  </a:lnTo>
                  <a:close/>
                </a:path>
              </a:pathLst>
            </a:custGeom>
            <a:solidFill>
              <a:srgbClr val="001936">
                <a:alpha val="21920"/>
              </a:srgbClr>
            </a:solidFill>
            <a:ln>
              <a:noFill/>
            </a:ln>
          </p:spPr>
        </p:sp>
        <p:sp>
          <p:nvSpPr>
            <p:cNvPr id="10" name="Shape 11">
              <a:extLst>
                <a:ext uri="{FF2B5EF4-FFF2-40B4-BE49-F238E27FC236}">
                  <a16:creationId xmlns:a16="http://schemas.microsoft.com/office/drawing/2014/main" id="{ADEEBB4E-0E31-A39A-9C6F-F692A9EF9214}"/>
                </a:ext>
              </a:extLst>
            </p:cNvPr>
            <p:cNvSpPr/>
            <p:nvPr/>
          </p:nvSpPr>
          <p:spPr>
            <a:xfrm>
              <a:off x="1321205" y="449250"/>
              <a:ext cx="6466894" cy="3907801"/>
            </a:xfrm>
            <a:custGeom>
              <a:avLst/>
              <a:gdLst/>
              <a:ahLst/>
              <a:cxnLst/>
              <a:rect l="0" t="0" r="0" b="0"/>
              <a:pathLst>
                <a:path w="256466" h="156424" extrusionOk="0">
                  <a:moveTo>
                    <a:pt x="39612" y="0"/>
                  </a:moveTo>
                  <a:lnTo>
                    <a:pt x="39612" y="26023"/>
                  </a:lnTo>
                  <a:lnTo>
                    <a:pt x="0" y="23918"/>
                  </a:lnTo>
                  <a:lnTo>
                    <a:pt x="40190" y="61876"/>
                  </a:lnTo>
                  <a:lnTo>
                    <a:pt x="40190" y="156424"/>
                  </a:lnTo>
                  <a:lnTo>
                    <a:pt x="256466" y="139076"/>
                  </a:lnTo>
                  <a:lnTo>
                    <a:pt x="248659" y="19951"/>
                  </a:ln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rgbClr val="000000"/>
              </a:solidFill>
              <a:prstDash val="solid"/>
              <a:miter/>
              <a:headEnd type="none" w="lg" len="lg"/>
              <a:tailEnd type="none" w="lg" len="lg"/>
            </a:ln>
          </p:spPr>
        </p:sp>
      </p:grpSp>
      <p:grpSp>
        <p:nvGrpSpPr>
          <p:cNvPr id="11" name="Shape 430">
            <a:extLst>
              <a:ext uri="{FF2B5EF4-FFF2-40B4-BE49-F238E27FC236}">
                <a16:creationId xmlns:a16="http://schemas.microsoft.com/office/drawing/2014/main" id="{69688D4B-EB04-E4CE-B7BC-8948E88EF8CF}"/>
              </a:ext>
            </a:extLst>
          </p:cNvPr>
          <p:cNvGrpSpPr>
            <a:grpSpLocks noChangeAspect="1"/>
          </p:cNvGrpSpPr>
          <p:nvPr userDrawn="1"/>
        </p:nvGrpSpPr>
        <p:grpSpPr>
          <a:xfrm rot="10800000" flipV="1">
            <a:off x="507929" y="895365"/>
            <a:ext cx="1890000" cy="1306936"/>
            <a:chOff x="3708400" y="3798887"/>
            <a:chExt cx="1844700" cy="1385975"/>
          </a:xfrm>
        </p:grpSpPr>
        <p:sp>
          <p:nvSpPr>
            <p:cNvPr id="12" name="Shape 431">
              <a:extLst>
                <a:ext uri="{FF2B5EF4-FFF2-40B4-BE49-F238E27FC236}">
                  <a16:creationId xmlns:a16="http://schemas.microsoft.com/office/drawing/2014/main" id="{44E13D75-5C18-2ABB-5102-C302CEB21CB9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432">
              <a:extLst>
                <a:ext uri="{FF2B5EF4-FFF2-40B4-BE49-F238E27FC236}">
                  <a16:creationId xmlns:a16="http://schemas.microsoft.com/office/drawing/2014/main" id="{DF06E690-73A6-1469-54C8-9DE970456A08}"/>
                </a:ext>
              </a:extLst>
            </p:cNvPr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433">
              <a:extLst>
                <a:ext uri="{FF2B5EF4-FFF2-40B4-BE49-F238E27FC236}">
                  <a16:creationId xmlns:a16="http://schemas.microsoft.com/office/drawing/2014/main" id="{9BAECF76-9DC6-A29A-95F2-2AFDE5C63253}"/>
                </a:ext>
              </a:extLst>
            </p:cNvPr>
            <p:cNvSpPr/>
            <p:nvPr/>
          </p:nvSpPr>
          <p:spPr>
            <a:xfrm>
              <a:off x="4017962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434">
              <a:extLst>
                <a:ext uri="{FF2B5EF4-FFF2-40B4-BE49-F238E27FC236}">
                  <a16:creationId xmlns:a16="http://schemas.microsoft.com/office/drawing/2014/main" id="{075C380D-A8F9-22A6-2931-6251DC257C9C}"/>
                </a:ext>
              </a:extLst>
            </p:cNvPr>
            <p:cNvSpPr/>
            <p:nvPr/>
          </p:nvSpPr>
          <p:spPr>
            <a:xfrm>
              <a:off x="3946525" y="3798887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435">
              <a:extLst>
                <a:ext uri="{FF2B5EF4-FFF2-40B4-BE49-F238E27FC236}">
                  <a16:creationId xmlns:a16="http://schemas.microsoft.com/office/drawing/2014/main" id="{FC42BB38-A9AA-18BA-FF5F-1282783DF3F3}"/>
                </a:ext>
              </a:extLst>
            </p:cNvPr>
            <p:cNvSpPr/>
            <p:nvPr/>
          </p:nvSpPr>
          <p:spPr>
            <a:xfrm>
              <a:off x="3746500" y="4906962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436">
              <a:extLst>
                <a:ext uri="{FF2B5EF4-FFF2-40B4-BE49-F238E27FC236}">
                  <a16:creationId xmlns:a16="http://schemas.microsoft.com/office/drawing/2014/main" id="{CD3B057B-0B53-6EB1-01DC-23A0FF30D1EA}"/>
                </a:ext>
              </a:extLst>
            </p:cNvPr>
            <p:cNvSpPr/>
            <p:nvPr/>
          </p:nvSpPr>
          <p:spPr>
            <a:xfrm>
              <a:off x="4824412" y="4938712"/>
              <a:ext cx="174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437">
              <a:extLst>
                <a:ext uri="{FF2B5EF4-FFF2-40B4-BE49-F238E27FC236}">
                  <a16:creationId xmlns:a16="http://schemas.microsoft.com/office/drawing/2014/main" id="{9865095F-800A-9F11-AF44-89486263CB6E}"/>
                </a:ext>
              </a:extLst>
            </p:cNvPr>
            <p:cNvSpPr/>
            <p:nvPr/>
          </p:nvSpPr>
          <p:spPr>
            <a:xfrm>
              <a:off x="5064125" y="4329112"/>
              <a:ext cx="354000" cy="2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438">
              <a:extLst>
                <a:ext uri="{FF2B5EF4-FFF2-40B4-BE49-F238E27FC236}">
                  <a16:creationId xmlns:a16="http://schemas.microsoft.com/office/drawing/2014/main" id="{3C4ACD2D-1E6E-F41E-0F42-7B0DE76D9543}"/>
                </a:ext>
              </a:extLst>
            </p:cNvPr>
            <p:cNvSpPr/>
            <p:nvPr/>
          </p:nvSpPr>
          <p:spPr>
            <a:xfrm>
              <a:off x="5160962" y="4646612"/>
              <a:ext cx="2700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439">
              <a:extLst>
                <a:ext uri="{FF2B5EF4-FFF2-40B4-BE49-F238E27FC236}">
                  <a16:creationId xmlns:a16="http://schemas.microsoft.com/office/drawing/2014/main" id="{84B1C866-7A37-90CD-2C02-8F8A58BB6849}"/>
                </a:ext>
              </a:extLst>
            </p:cNvPr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440">
              <a:extLst>
                <a:ext uri="{FF2B5EF4-FFF2-40B4-BE49-F238E27FC236}">
                  <a16:creationId xmlns:a16="http://schemas.microsoft.com/office/drawing/2014/main" id="{464B7FE4-D359-08D1-D19D-402249D8E8B4}"/>
                </a:ext>
              </a:extLst>
            </p:cNvPr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441">
              <a:extLst>
                <a:ext uri="{FF2B5EF4-FFF2-40B4-BE49-F238E27FC236}">
                  <a16:creationId xmlns:a16="http://schemas.microsoft.com/office/drawing/2014/main" id="{ABC3D43E-C4FB-CE0F-3635-23B40E8066CE}"/>
                </a:ext>
              </a:extLst>
            </p:cNvPr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442">
              <a:extLst>
                <a:ext uri="{FF2B5EF4-FFF2-40B4-BE49-F238E27FC236}">
                  <a16:creationId xmlns:a16="http://schemas.microsoft.com/office/drawing/2014/main" id="{7FCDA0D7-EB19-62F0-8E5A-A03C9AA50290}"/>
                </a:ext>
              </a:extLst>
            </p:cNvPr>
            <p:cNvSpPr/>
            <p:nvPr/>
          </p:nvSpPr>
          <p:spPr>
            <a:xfrm>
              <a:off x="3779837" y="4951412"/>
              <a:ext cx="212700" cy="1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443">
              <a:extLst>
                <a:ext uri="{FF2B5EF4-FFF2-40B4-BE49-F238E27FC236}">
                  <a16:creationId xmlns:a16="http://schemas.microsoft.com/office/drawing/2014/main" id="{4587114C-D2F8-D1E5-DA13-F71FD6556D7F}"/>
                </a:ext>
              </a:extLst>
            </p:cNvPr>
            <p:cNvSpPr/>
            <p:nvPr/>
          </p:nvSpPr>
          <p:spPr>
            <a:xfrm>
              <a:off x="4443412" y="4110037"/>
              <a:ext cx="4398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444">
              <a:extLst>
                <a:ext uri="{FF2B5EF4-FFF2-40B4-BE49-F238E27FC236}">
                  <a16:creationId xmlns:a16="http://schemas.microsoft.com/office/drawing/2014/main" id="{5A6C6664-B5C2-DDA2-62FC-FDF7523C7049}"/>
                </a:ext>
              </a:extLst>
            </p:cNvPr>
            <p:cNvSpPr/>
            <p:nvPr/>
          </p:nvSpPr>
          <p:spPr>
            <a:xfrm>
              <a:off x="4818062" y="4673601"/>
              <a:ext cx="212700" cy="2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445">
              <a:extLst>
                <a:ext uri="{FF2B5EF4-FFF2-40B4-BE49-F238E27FC236}">
                  <a16:creationId xmlns:a16="http://schemas.microsoft.com/office/drawing/2014/main" id="{B5CBE19B-95B7-1C42-96B6-48EA11A00E97}"/>
                </a:ext>
              </a:extLst>
            </p:cNvPr>
            <p:cNvSpPr/>
            <p:nvPr/>
          </p:nvSpPr>
          <p:spPr>
            <a:xfrm>
              <a:off x="5005387" y="4699001"/>
              <a:ext cx="5223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446">
              <a:extLst>
                <a:ext uri="{FF2B5EF4-FFF2-40B4-BE49-F238E27FC236}">
                  <a16:creationId xmlns:a16="http://schemas.microsoft.com/office/drawing/2014/main" id="{A8E3F723-7E98-FBD6-C9F1-7F95F30D997B}"/>
                </a:ext>
              </a:extLst>
            </p:cNvPr>
            <p:cNvSpPr/>
            <p:nvPr/>
          </p:nvSpPr>
          <p:spPr>
            <a:xfrm>
              <a:off x="5167312" y="4271962"/>
              <a:ext cx="341400" cy="3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447">
              <a:extLst>
                <a:ext uri="{FF2B5EF4-FFF2-40B4-BE49-F238E27FC236}">
                  <a16:creationId xmlns:a16="http://schemas.microsoft.com/office/drawing/2014/main" id="{BE2F2833-BBC2-9EC5-43EF-BA5B4033A072}"/>
                </a:ext>
              </a:extLst>
            </p:cNvPr>
            <p:cNvSpPr/>
            <p:nvPr/>
          </p:nvSpPr>
          <p:spPr>
            <a:xfrm>
              <a:off x="5064125" y="4471987"/>
              <a:ext cx="1731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448">
              <a:extLst>
                <a:ext uri="{FF2B5EF4-FFF2-40B4-BE49-F238E27FC236}">
                  <a16:creationId xmlns:a16="http://schemas.microsoft.com/office/drawing/2014/main" id="{33623C1D-9932-97CA-8BBE-EEB134625007}"/>
                </a:ext>
              </a:extLst>
            </p:cNvPr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449">
              <a:extLst>
                <a:ext uri="{FF2B5EF4-FFF2-40B4-BE49-F238E27FC236}">
                  <a16:creationId xmlns:a16="http://schemas.microsoft.com/office/drawing/2014/main" id="{3CEBCB0D-5866-18A4-92AF-998B474D46FC}"/>
                </a:ext>
              </a:extLst>
            </p:cNvPr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450">
              <a:extLst>
                <a:ext uri="{FF2B5EF4-FFF2-40B4-BE49-F238E27FC236}">
                  <a16:creationId xmlns:a16="http://schemas.microsoft.com/office/drawing/2014/main" id="{3B6858BE-73FE-EAC1-C2ED-2C6212086A71}"/>
                </a:ext>
              </a:extLst>
            </p:cNvPr>
            <p:cNvSpPr/>
            <p:nvPr/>
          </p:nvSpPr>
          <p:spPr>
            <a:xfrm>
              <a:off x="5043487" y="4654551"/>
              <a:ext cx="1428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451">
              <a:extLst>
                <a:ext uri="{FF2B5EF4-FFF2-40B4-BE49-F238E27FC236}">
                  <a16:creationId xmlns:a16="http://schemas.microsoft.com/office/drawing/2014/main" id="{87A3F8C7-21B1-797C-DEC8-1F3CE889AC7F}"/>
                </a:ext>
              </a:extLst>
            </p:cNvPr>
            <p:cNvSpPr/>
            <p:nvPr/>
          </p:nvSpPr>
          <p:spPr>
            <a:xfrm>
              <a:off x="4721225" y="4154487"/>
              <a:ext cx="96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452">
              <a:extLst>
                <a:ext uri="{FF2B5EF4-FFF2-40B4-BE49-F238E27FC236}">
                  <a16:creationId xmlns:a16="http://schemas.microsoft.com/office/drawing/2014/main" id="{B4D3D684-D052-E106-E240-57DAEF772E89}"/>
                </a:ext>
              </a:extLst>
            </p:cNvPr>
            <p:cNvSpPr/>
            <p:nvPr/>
          </p:nvSpPr>
          <p:spPr>
            <a:xfrm>
              <a:off x="4792662" y="4200526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453">
              <a:extLst>
                <a:ext uri="{FF2B5EF4-FFF2-40B4-BE49-F238E27FC236}">
                  <a16:creationId xmlns:a16="http://schemas.microsoft.com/office/drawing/2014/main" id="{2C75F633-5E32-6826-CF8B-BC17CDD93F7D}"/>
                </a:ext>
              </a:extLst>
            </p:cNvPr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454">
              <a:extLst>
                <a:ext uri="{FF2B5EF4-FFF2-40B4-BE49-F238E27FC236}">
                  <a16:creationId xmlns:a16="http://schemas.microsoft.com/office/drawing/2014/main" id="{564A0F5E-4B0B-5395-4E2F-40B3E44851B2}"/>
                </a:ext>
              </a:extLst>
            </p:cNvPr>
            <p:cNvSpPr/>
            <p:nvPr/>
          </p:nvSpPr>
          <p:spPr>
            <a:xfrm>
              <a:off x="4799012" y="4997451"/>
              <a:ext cx="50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455">
              <a:extLst>
                <a:ext uri="{FF2B5EF4-FFF2-40B4-BE49-F238E27FC236}">
                  <a16:creationId xmlns:a16="http://schemas.microsoft.com/office/drawing/2014/main" id="{0E9435A4-5D01-4B74-E307-D6EDF60EDC9C}"/>
                </a:ext>
              </a:extLst>
            </p:cNvPr>
            <p:cNvSpPr/>
            <p:nvPr/>
          </p:nvSpPr>
          <p:spPr>
            <a:xfrm>
              <a:off x="4824412" y="4991101"/>
              <a:ext cx="39600" cy="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456">
              <a:extLst>
                <a:ext uri="{FF2B5EF4-FFF2-40B4-BE49-F238E27FC236}">
                  <a16:creationId xmlns:a16="http://schemas.microsoft.com/office/drawing/2014/main" id="{F918B1C3-B602-657F-059A-345D6DB90625}"/>
                </a:ext>
              </a:extLst>
            </p:cNvPr>
            <p:cNvSpPr/>
            <p:nvPr/>
          </p:nvSpPr>
          <p:spPr>
            <a:xfrm>
              <a:off x="4824412" y="4964112"/>
              <a:ext cx="714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457">
              <a:extLst>
                <a:ext uri="{FF2B5EF4-FFF2-40B4-BE49-F238E27FC236}">
                  <a16:creationId xmlns:a16="http://schemas.microsoft.com/office/drawing/2014/main" id="{135D31FD-E19A-C57F-1D2C-4E6C3224B28A}"/>
                </a:ext>
              </a:extLst>
            </p:cNvPr>
            <p:cNvSpPr/>
            <p:nvPr/>
          </p:nvSpPr>
          <p:spPr>
            <a:xfrm>
              <a:off x="3849687" y="4932362"/>
              <a:ext cx="714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458">
              <a:extLst>
                <a:ext uri="{FF2B5EF4-FFF2-40B4-BE49-F238E27FC236}">
                  <a16:creationId xmlns:a16="http://schemas.microsoft.com/office/drawing/2014/main" id="{CBF67E63-0315-1956-2BDB-B9E8E3E941BB}"/>
                </a:ext>
              </a:extLst>
            </p:cNvPr>
            <p:cNvSpPr/>
            <p:nvPr/>
          </p:nvSpPr>
          <p:spPr>
            <a:xfrm>
              <a:off x="3883025" y="4951412"/>
              <a:ext cx="507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459">
              <a:extLst>
                <a:ext uri="{FF2B5EF4-FFF2-40B4-BE49-F238E27FC236}">
                  <a16:creationId xmlns:a16="http://schemas.microsoft.com/office/drawing/2014/main" id="{50ADBA9F-662C-6346-9FA4-8DF66B5731AA}"/>
                </a:ext>
              </a:extLst>
            </p:cNvPr>
            <p:cNvSpPr/>
            <p:nvPr/>
          </p:nvSpPr>
          <p:spPr>
            <a:xfrm>
              <a:off x="3895725" y="4964112"/>
              <a:ext cx="63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460">
              <a:extLst>
                <a:ext uri="{FF2B5EF4-FFF2-40B4-BE49-F238E27FC236}">
                  <a16:creationId xmlns:a16="http://schemas.microsoft.com/office/drawing/2014/main" id="{F8C1B336-3A25-D7FB-FA67-4C87DC77AC28}"/>
                </a:ext>
              </a:extLst>
            </p:cNvPr>
            <p:cNvSpPr/>
            <p:nvPr/>
          </p:nvSpPr>
          <p:spPr>
            <a:xfrm>
              <a:off x="3952875" y="4795837"/>
              <a:ext cx="1620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461">
              <a:extLst>
                <a:ext uri="{FF2B5EF4-FFF2-40B4-BE49-F238E27FC236}">
                  <a16:creationId xmlns:a16="http://schemas.microsoft.com/office/drawing/2014/main" id="{903802A6-0F73-9861-7386-6027B032B073}"/>
                </a:ext>
              </a:extLst>
            </p:cNvPr>
            <p:cNvSpPr/>
            <p:nvPr/>
          </p:nvSpPr>
          <p:spPr>
            <a:xfrm>
              <a:off x="4437062" y="4848226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462">
              <a:extLst>
                <a:ext uri="{FF2B5EF4-FFF2-40B4-BE49-F238E27FC236}">
                  <a16:creationId xmlns:a16="http://schemas.microsoft.com/office/drawing/2014/main" id="{95EB9BC9-2BE8-31A1-C02A-79455EBC8753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463">
              <a:extLst>
                <a:ext uri="{FF2B5EF4-FFF2-40B4-BE49-F238E27FC236}">
                  <a16:creationId xmlns:a16="http://schemas.microsoft.com/office/drawing/2014/main" id="{845F547F-DDE3-B63A-76A5-3DE147C885EF}"/>
                </a:ext>
              </a:extLst>
            </p:cNvPr>
            <p:cNvSpPr/>
            <p:nvPr/>
          </p:nvSpPr>
          <p:spPr>
            <a:xfrm>
              <a:off x="5367337" y="4919662"/>
              <a:ext cx="12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464">
              <a:extLst>
                <a:ext uri="{FF2B5EF4-FFF2-40B4-BE49-F238E27FC236}">
                  <a16:creationId xmlns:a16="http://schemas.microsoft.com/office/drawing/2014/main" id="{7EF9FFFD-7EF7-79E7-5D44-A4B318973263}"/>
                </a:ext>
              </a:extLst>
            </p:cNvPr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465">
              <a:extLst>
                <a:ext uri="{FF2B5EF4-FFF2-40B4-BE49-F238E27FC236}">
                  <a16:creationId xmlns:a16="http://schemas.microsoft.com/office/drawing/2014/main" id="{F2C31F3E-14F4-7ECF-8C0C-C835F5A76BB4}"/>
                </a:ext>
              </a:extLst>
            </p:cNvPr>
            <p:cNvSpPr/>
            <p:nvPr/>
          </p:nvSpPr>
          <p:spPr>
            <a:xfrm>
              <a:off x="5367337" y="4919662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466">
              <a:extLst>
                <a:ext uri="{FF2B5EF4-FFF2-40B4-BE49-F238E27FC236}">
                  <a16:creationId xmlns:a16="http://schemas.microsoft.com/office/drawing/2014/main" id="{4110DA70-6288-212D-E96D-8F82390D994D}"/>
                </a:ext>
              </a:extLst>
            </p:cNvPr>
            <p:cNvSpPr/>
            <p:nvPr/>
          </p:nvSpPr>
          <p:spPr>
            <a:xfrm>
              <a:off x="5367337" y="491966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467">
              <a:extLst>
                <a:ext uri="{FF2B5EF4-FFF2-40B4-BE49-F238E27FC236}">
                  <a16:creationId xmlns:a16="http://schemas.microsoft.com/office/drawing/2014/main" id="{60503A9E-94A7-D47D-95B9-92A34A27288F}"/>
                </a:ext>
              </a:extLst>
            </p:cNvPr>
            <p:cNvSpPr/>
            <p:nvPr/>
          </p:nvSpPr>
          <p:spPr>
            <a:xfrm>
              <a:off x="4173537" y="4816476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468">
              <a:extLst>
                <a:ext uri="{FF2B5EF4-FFF2-40B4-BE49-F238E27FC236}">
                  <a16:creationId xmlns:a16="http://schemas.microsoft.com/office/drawing/2014/main" id="{DCB20BF2-5C17-287D-32C9-56954A9EF195}"/>
                </a:ext>
              </a:extLst>
            </p:cNvPr>
            <p:cNvSpPr/>
            <p:nvPr/>
          </p:nvSpPr>
          <p:spPr>
            <a:xfrm>
              <a:off x="4005262" y="4699001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469">
              <a:extLst>
                <a:ext uri="{FF2B5EF4-FFF2-40B4-BE49-F238E27FC236}">
                  <a16:creationId xmlns:a16="http://schemas.microsoft.com/office/drawing/2014/main" id="{D26823EA-0970-9AF1-959A-244C802C1232}"/>
                </a:ext>
              </a:extLst>
            </p:cNvPr>
            <p:cNvSpPr/>
            <p:nvPr/>
          </p:nvSpPr>
          <p:spPr>
            <a:xfrm>
              <a:off x="4443412" y="4738687"/>
              <a:ext cx="1221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" name="Shape 293">
            <a:extLst>
              <a:ext uri="{FF2B5EF4-FFF2-40B4-BE49-F238E27FC236}">
                <a16:creationId xmlns:a16="http://schemas.microsoft.com/office/drawing/2014/main" id="{DB3D3044-5573-C4C4-D19C-B7BDED6E87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91248" y="-95269"/>
            <a:ext cx="898313" cy="1026561"/>
            <a:chOff x="1300162" y="3487737"/>
            <a:chExt cx="1549499" cy="1976425"/>
          </a:xfrm>
        </p:grpSpPr>
        <p:sp>
          <p:nvSpPr>
            <p:cNvPr id="92" name="Shape 294">
              <a:extLst>
                <a:ext uri="{FF2B5EF4-FFF2-40B4-BE49-F238E27FC236}">
                  <a16:creationId xmlns:a16="http://schemas.microsoft.com/office/drawing/2014/main" id="{CCB14B12-6C9B-E4AC-78FC-98E96DA5503A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295">
              <a:extLst>
                <a:ext uri="{FF2B5EF4-FFF2-40B4-BE49-F238E27FC236}">
                  <a16:creationId xmlns:a16="http://schemas.microsoft.com/office/drawing/2014/main" id="{FDC17073-9035-DDB9-BC0A-67B0E9935584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296">
              <a:extLst>
                <a:ext uri="{FF2B5EF4-FFF2-40B4-BE49-F238E27FC236}">
                  <a16:creationId xmlns:a16="http://schemas.microsoft.com/office/drawing/2014/main" id="{2ABB6C5D-A583-A364-D48B-3D3ECBC1C015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297">
              <a:extLst>
                <a:ext uri="{FF2B5EF4-FFF2-40B4-BE49-F238E27FC236}">
                  <a16:creationId xmlns:a16="http://schemas.microsoft.com/office/drawing/2014/main" id="{6AEF43E6-5E26-CD24-B63A-E7B25FE3DE08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298">
              <a:extLst>
                <a:ext uri="{FF2B5EF4-FFF2-40B4-BE49-F238E27FC236}">
                  <a16:creationId xmlns:a16="http://schemas.microsoft.com/office/drawing/2014/main" id="{8FDA506C-6D21-03CA-712A-C334BE7CD5A4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299">
              <a:extLst>
                <a:ext uri="{FF2B5EF4-FFF2-40B4-BE49-F238E27FC236}">
                  <a16:creationId xmlns:a16="http://schemas.microsoft.com/office/drawing/2014/main" id="{7C5BD8AC-3FF2-B941-04CA-955EC02429FB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00">
              <a:extLst>
                <a:ext uri="{FF2B5EF4-FFF2-40B4-BE49-F238E27FC236}">
                  <a16:creationId xmlns:a16="http://schemas.microsoft.com/office/drawing/2014/main" id="{B893000C-B5A2-6E8D-6DC0-0FF95BB6D55F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01">
              <a:extLst>
                <a:ext uri="{FF2B5EF4-FFF2-40B4-BE49-F238E27FC236}">
                  <a16:creationId xmlns:a16="http://schemas.microsoft.com/office/drawing/2014/main" id="{490E1675-C107-D858-324A-0997A8F37D26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02">
              <a:extLst>
                <a:ext uri="{FF2B5EF4-FFF2-40B4-BE49-F238E27FC236}">
                  <a16:creationId xmlns:a16="http://schemas.microsoft.com/office/drawing/2014/main" id="{C9F85AEB-FF19-7862-387F-CA675C90BA58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03">
              <a:extLst>
                <a:ext uri="{FF2B5EF4-FFF2-40B4-BE49-F238E27FC236}">
                  <a16:creationId xmlns:a16="http://schemas.microsoft.com/office/drawing/2014/main" id="{CA232B19-B7E1-B357-90B6-0B8E9242D45C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04">
              <a:extLst>
                <a:ext uri="{FF2B5EF4-FFF2-40B4-BE49-F238E27FC236}">
                  <a16:creationId xmlns:a16="http://schemas.microsoft.com/office/drawing/2014/main" id="{001C549F-0F26-1AB3-AC68-D614C9FF9E9C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05">
              <a:extLst>
                <a:ext uri="{FF2B5EF4-FFF2-40B4-BE49-F238E27FC236}">
                  <a16:creationId xmlns:a16="http://schemas.microsoft.com/office/drawing/2014/main" id="{A22C5ACC-B177-8FA0-F056-360B44AAE297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306">
              <a:extLst>
                <a:ext uri="{FF2B5EF4-FFF2-40B4-BE49-F238E27FC236}">
                  <a16:creationId xmlns:a16="http://schemas.microsoft.com/office/drawing/2014/main" id="{290F24A4-66AD-2D08-AC49-34ACF7910547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307">
              <a:extLst>
                <a:ext uri="{FF2B5EF4-FFF2-40B4-BE49-F238E27FC236}">
                  <a16:creationId xmlns:a16="http://schemas.microsoft.com/office/drawing/2014/main" id="{10E30EA2-66DD-3FCB-104F-4019443C5951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308">
              <a:extLst>
                <a:ext uri="{FF2B5EF4-FFF2-40B4-BE49-F238E27FC236}">
                  <a16:creationId xmlns:a16="http://schemas.microsoft.com/office/drawing/2014/main" id="{BA344F1D-BE25-7E83-1FB7-29527773906D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309">
              <a:extLst>
                <a:ext uri="{FF2B5EF4-FFF2-40B4-BE49-F238E27FC236}">
                  <a16:creationId xmlns:a16="http://schemas.microsoft.com/office/drawing/2014/main" id="{5D5C6DF6-9E6C-F075-8FCF-85A1DB96B96A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310">
              <a:extLst>
                <a:ext uri="{FF2B5EF4-FFF2-40B4-BE49-F238E27FC236}">
                  <a16:creationId xmlns:a16="http://schemas.microsoft.com/office/drawing/2014/main" id="{0AEDD113-E2B4-AA3F-A9C6-4D6727BDD4D6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311">
              <a:extLst>
                <a:ext uri="{FF2B5EF4-FFF2-40B4-BE49-F238E27FC236}">
                  <a16:creationId xmlns:a16="http://schemas.microsoft.com/office/drawing/2014/main" id="{5A6EF908-7C93-B6E5-188F-F04CA264D3FC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312">
              <a:extLst>
                <a:ext uri="{FF2B5EF4-FFF2-40B4-BE49-F238E27FC236}">
                  <a16:creationId xmlns:a16="http://schemas.microsoft.com/office/drawing/2014/main" id="{71D82B8A-7EF8-6293-C525-2DA172E977C9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313">
              <a:extLst>
                <a:ext uri="{FF2B5EF4-FFF2-40B4-BE49-F238E27FC236}">
                  <a16:creationId xmlns:a16="http://schemas.microsoft.com/office/drawing/2014/main" id="{07E9E1A6-D057-D262-5D7D-E0CF44E07E8B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314">
              <a:extLst>
                <a:ext uri="{FF2B5EF4-FFF2-40B4-BE49-F238E27FC236}">
                  <a16:creationId xmlns:a16="http://schemas.microsoft.com/office/drawing/2014/main" id="{2A4D6181-0257-C93C-5122-779DBDE5FD97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315">
              <a:extLst>
                <a:ext uri="{FF2B5EF4-FFF2-40B4-BE49-F238E27FC236}">
                  <a16:creationId xmlns:a16="http://schemas.microsoft.com/office/drawing/2014/main" id="{2A6DE15D-5A3B-1181-FACB-18A09245A78B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316">
              <a:extLst>
                <a:ext uri="{FF2B5EF4-FFF2-40B4-BE49-F238E27FC236}">
                  <a16:creationId xmlns:a16="http://schemas.microsoft.com/office/drawing/2014/main" id="{900D606C-3E68-F494-BB44-5FBE8520C573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317">
              <a:extLst>
                <a:ext uri="{FF2B5EF4-FFF2-40B4-BE49-F238E27FC236}">
                  <a16:creationId xmlns:a16="http://schemas.microsoft.com/office/drawing/2014/main" id="{0F6AA0F5-4BE7-3DCF-A608-0C2F761E5585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318">
              <a:extLst>
                <a:ext uri="{FF2B5EF4-FFF2-40B4-BE49-F238E27FC236}">
                  <a16:creationId xmlns:a16="http://schemas.microsoft.com/office/drawing/2014/main" id="{1CA1D61F-0FA7-3B27-CF05-B2A8B8F04875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319">
              <a:extLst>
                <a:ext uri="{FF2B5EF4-FFF2-40B4-BE49-F238E27FC236}">
                  <a16:creationId xmlns:a16="http://schemas.microsoft.com/office/drawing/2014/main" id="{529FA46C-89DC-FACB-B450-6BE947AE0F0C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320">
              <a:extLst>
                <a:ext uri="{FF2B5EF4-FFF2-40B4-BE49-F238E27FC236}">
                  <a16:creationId xmlns:a16="http://schemas.microsoft.com/office/drawing/2014/main" id="{9415D99E-64CA-0D3E-9CC5-E1EE3C003DB0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321">
              <a:extLst>
                <a:ext uri="{FF2B5EF4-FFF2-40B4-BE49-F238E27FC236}">
                  <a16:creationId xmlns:a16="http://schemas.microsoft.com/office/drawing/2014/main" id="{670D8D15-E1BE-B8C4-E479-60F74D87F1AE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322">
              <a:extLst>
                <a:ext uri="{FF2B5EF4-FFF2-40B4-BE49-F238E27FC236}">
                  <a16:creationId xmlns:a16="http://schemas.microsoft.com/office/drawing/2014/main" id="{12121862-062B-5C12-BA35-60612C557926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323">
              <a:extLst>
                <a:ext uri="{FF2B5EF4-FFF2-40B4-BE49-F238E27FC236}">
                  <a16:creationId xmlns:a16="http://schemas.microsoft.com/office/drawing/2014/main" id="{6201CAB2-4AA1-1319-72DE-4BCBB7CEA0D2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324">
              <a:extLst>
                <a:ext uri="{FF2B5EF4-FFF2-40B4-BE49-F238E27FC236}">
                  <a16:creationId xmlns:a16="http://schemas.microsoft.com/office/drawing/2014/main" id="{464D7B96-2405-1F69-45F6-C29CBB00EF07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325">
              <a:extLst>
                <a:ext uri="{FF2B5EF4-FFF2-40B4-BE49-F238E27FC236}">
                  <a16:creationId xmlns:a16="http://schemas.microsoft.com/office/drawing/2014/main" id="{1B474B82-C321-7BDC-D6F1-12DAF9B674FF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326">
              <a:extLst>
                <a:ext uri="{FF2B5EF4-FFF2-40B4-BE49-F238E27FC236}">
                  <a16:creationId xmlns:a16="http://schemas.microsoft.com/office/drawing/2014/main" id="{F40CE337-0C3E-076D-A00C-1FC1184429A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327">
              <a:extLst>
                <a:ext uri="{FF2B5EF4-FFF2-40B4-BE49-F238E27FC236}">
                  <a16:creationId xmlns:a16="http://schemas.microsoft.com/office/drawing/2014/main" id="{105385C2-ACE7-6994-7A74-944BDF56D5C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D9F2A-95A8-E289-3151-592BC79D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1346778">
            <a:off x="3829524" y="1950890"/>
            <a:ext cx="497152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7435612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D2154-BB68-44C1-C75B-508F6CE8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4B5D141-5894-F5C7-EA98-F73FE9C0E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0202C9DC-6BFA-06FE-3E9A-EC94EFA63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9EA330A-4A94-9B5D-A106-4A43B7CD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620B5805-21A5-B1FB-D692-C12FA2CE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0B7CF11-C1D9-4177-592D-F3979441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56335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7A653-9940-52F5-17C4-4D98480B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CFF3FF1-420D-8C4A-DEED-10D68CA7A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D6A2F1C-9771-A403-F30A-FF504B1C5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5626C59D-0F33-F8ED-8BDD-FAE32C29F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A8ED756B-92E3-4A66-F8BB-E1CC1455B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4D18462F-7680-676B-08BE-48FD3CAD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7C3C5F21-5991-E4A0-DF89-1C1F5DA8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C0EBDF6-C32B-153B-9DE8-5C0AB103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18301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52D31-E38D-61AD-22B9-FDE4E228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63B8AD04-C026-16CE-75A3-CE99ABF3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4C44053-37AF-6007-F577-81257464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366ED33-ADA4-6034-47EF-8F56849D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3052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0EE99DD4-74B4-6C95-AD8F-AC242A90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1E558A50-5BFE-A3A0-F13C-D07574EF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40A3708-5E85-DB89-CA41-78D4952E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22308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Shape 293">
            <a:extLst>
              <a:ext uri="{FF2B5EF4-FFF2-40B4-BE49-F238E27FC236}">
                <a16:creationId xmlns:a16="http://schemas.microsoft.com/office/drawing/2014/main" id="{8A08BF3E-720C-F393-5465-EB664D26CC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90996" y="-58210"/>
            <a:ext cx="898313" cy="1026561"/>
            <a:chOff x="1300162" y="3487737"/>
            <a:chExt cx="1549499" cy="1976425"/>
          </a:xfrm>
        </p:grpSpPr>
        <p:sp>
          <p:nvSpPr>
            <p:cNvPr id="39" name="Shape 294">
              <a:extLst>
                <a:ext uri="{FF2B5EF4-FFF2-40B4-BE49-F238E27FC236}">
                  <a16:creationId xmlns:a16="http://schemas.microsoft.com/office/drawing/2014/main" id="{7EE994ED-AB73-FFAE-96A8-CE7557254E21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295">
              <a:extLst>
                <a:ext uri="{FF2B5EF4-FFF2-40B4-BE49-F238E27FC236}">
                  <a16:creationId xmlns:a16="http://schemas.microsoft.com/office/drawing/2014/main" id="{D213AEDD-4FA4-E050-2D03-9DC0C97D52AF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6">
              <a:extLst>
                <a:ext uri="{FF2B5EF4-FFF2-40B4-BE49-F238E27FC236}">
                  <a16:creationId xmlns:a16="http://schemas.microsoft.com/office/drawing/2014/main" id="{0B962221-E9FF-3B21-5337-A663731E1B0F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7">
              <a:extLst>
                <a:ext uri="{FF2B5EF4-FFF2-40B4-BE49-F238E27FC236}">
                  <a16:creationId xmlns:a16="http://schemas.microsoft.com/office/drawing/2014/main" id="{9A9173E3-0900-DAF2-DB0D-031BF7A425C2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8">
              <a:extLst>
                <a:ext uri="{FF2B5EF4-FFF2-40B4-BE49-F238E27FC236}">
                  <a16:creationId xmlns:a16="http://schemas.microsoft.com/office/drawing/2014/main" id="{E87C69D2-45ED-D220-2343-E9549A17CF96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299">
              <a:extLst>
                <a:ext uri="{FF2B5EF4-FFF2-40B4-BE49-F238E27FC236}">
                  <a16:creationId xmlns:a16="http://schemas.microsoft.com/office/drawing/2014/main" id="{9F27C942-0AC6-CACA-E2D6-A56D45EDBE5C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300">
              <a:extLst>
                <a:ext uri="{FF2B5EF4-FFF2-40B4-BE49-F238E27FC236}">
                  <a16:creationId xmlns:a16="http://schemas.microsoft.com/office/drawing/2014/main" id="{F3958255-14A3-C9E0-3946-A80D405436AB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1">
              <a:extLst>
                <a:ext uri="{FF2B5EF4-FFF2-40B4-BE49-F238E27FC236}">
                  <a16:creationId xmlns:a16="http://schemas.microsoft.com/office/drawing/2014/main" id="{25AFF87C-54BA-7449-E64C-DB0C5FDA00BA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2">
              <a:extLst>
                <a:ext uri="{FF2B5EF4-FFF2-40B4-BE49-F238E27FC236}">
                  <a16:creationId xmlns:a16="http://schemas.microsoft.com/office/drawing/2014/main" id="{9A28DDD0-C3CB-D23C-E383-7C84293F8C5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3">
              <a:extLst>
                <a:ext uri="{FF2B5EF4-FFF2-40B4-BE49-F238E27FC236}">
                  <a16:creationId xmlns:a16="http://schemas.microsoft.com/office/drawing/2014/main" id="{0E478041-CE9A-4755-FE40-3CDF9DE99493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4">
              <a:extLst>
                <a:ext uri="{FF2B5EF4-FFF2-40B4-BE49-F238E27FC236}">
                  <a16:creationId xmlns:a16="http://schemas.microsoft.com/office/drawing/2014/main" id="{896D3135-F137-BC55-F8DD-32F0A8E51A3D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5">
              <a:extLst>
                <a:ext uri="{FF2B5EF4-FFF2-40B4-BE49-F238E27FC236}">
                  <a16:creationId xmlns:a16="http://schemas.microsoft.com/office/drawing/2014/main" id="{35275421-673A-B654-B9D0-D2E8EC83FE20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6">
              <a:extLst>
                <a:ext uri="{FF2B5EF4-FFF2-40B4-BE49-F238E27FC236}">
                  <a16:creationId xmlns:a16="http://schemas.microsoft.com/office/drawing/2014/main" id="{0642E2D7-94D7-26B9-A6CF-653B69698BD2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7">
              <a:extLst>
                <a:ext uri="{FF2B5EF4-FFF2-40B4-BE49-F238E27FC236}">
                  <a16:creationId xmlns:a16="http://schemas.microsoft.com/office/drawing/2014/main" id="{743C3DC3-14C6-D584-B78F-2566148469A9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8">
              <a:extLst>
                <a:ext uri="{FF2B5EF4-FFF2-40B4-BE49-F238E27FC236}">
                  <a16:creationId xmlns:a16="http://schemas.microsoft.com/office/drawing/2014/main" id="{95B03482-C968-0102-35B8-701845861FF7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09">
              <a:extLst>
                <a:ext uri="{FF2B5EF4-FFF2-40B4-BE49-F238E27FC236}">
                  <a16:creationId xmlns:a16="http://schemas.microsoft.com/office/drawing/2014/main" id="{19265496-2223-EF2E-8BED-2AF71E08DE21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10">
              <a:extLst>
                <a:ext uri="{FF2B5EF4-FFF2-40B4-BE49-F238E27FC236}">
                  <a16:creationId xmlns:a16="http://schemas.microsoft.com/office/drawing/2014/main" id="{8D918D90-F3F2-61AA-DAE5-4598EA7F8F58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1">
              <a:extLst>
                <a:ext uri="{FF2B5EF4-FFF2-40B4-BE49-F238E27FC236}">
                  <a16:creationId xmlns:a16="http://schemas.microsoft.com/office/drawing/2014/main" id="{D720CC4A-1090-C89B-FAB9-C2EA13B27B84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2">
              <a:extLst>
                <a:ext uri="{FF2B5EF4-FFF2-40B4-BE49-F238E27FC236}">
                  <a16:creationId xmlns:a16="http://schemas.microsoft.com/office/drawing/2014/main" id="{833258C7-F1D2-078D-AD1F-6B2701142986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3">
              <a:extLst>
                <a:ext uri="{FF2B5EF4-FFF2-40B4-BE49-F238E27FC236}">
                  <a16:creationId xmlns:a16="http://schemas.microsoft.com/office/drawing/2014/main" id="{7855ED10-57E8-BF6E-7FFA-22BD08BE87FE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4">
              <a:extLst>
                <a:ext uri="{FF2B5EF4-FFF2-40B4-BE49-F238E27FC236}">
                  <a16:creationId xmlns:a16="http://schemas.microsoft.com/office/drawing/2014/main" id="{3CABFBD4-FBF8-A7A1-2151-9D9F19DB2EEA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5">
              <a:extLst>
                <a:ext uri="{FF2B5EF4-FFF2-40B4-BE49-F238E27FC236}">
                  <a16:creationId xmlns:a16="http://schemas.microsoft.com/office/drawing/2014/main" id="{871D73CE-2CC5-54FE-15FB-F60BA4594008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6">
              <a:extLst>
                <a:ext uri="{FF2B5EF4-FFF2-40B4-BE49-F238E27FC236}">
                  <a16:creationId xmlns:a16="http://schemas.microsoft.com/office/drawing/2014/main" id="{632D9681-31E0-3E29-7161-706888CAC4DE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7">
              <a:extLst>
                <a:ext uri="{FF2B5EF4-FFF2-40B4-BE49-F238E27FC236}">
                  <a16:creationId xmlns:a16="http://schemas.microsoft.com/office/drawing/2014/main" id="{8D900958-56F3-AFE1-E766-B0410D23E4A5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8">
              <a:extLst>
                <a:ext uri="{FF2B5EF4-FFF2-40B4-BE49-F238E27FC236}">
                  <a16:creationId xmlns:a16="http://schemas.microsoft.com/office/drawing/2014/main" id="{892DE639-3302-96A6-ADE9-5AA6C19C5AB3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19">
              <a:extLst>
                <a:ext uri="{FF2B5EF4-FFF2-40B4-BE49-F238E27FC236}">
                  <a16:creationId xmlns:a16="http://schemas.microsoft.com/office/drawing/2014/main" id="{9555BF62-3661-E4EB-C451-CF98DF632416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20">
              <a:extLst>
                <a:ext uri="{FF2B5EF4-FFF2-40B4-BE49-F238E27FC236}">
                  <a16:creationId xmlns:a16="http://schemas.microsoft.com/office/drawing/2014/main" id="{BFFB76B1-F9F9-6040-A24E-900858CBD77A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1">
              <a:extLst>
                <a:ext uri="{FF2B5EF4-FFF2-40B4-BE49-F238E27FC236}">
                  <a16:creationId xmlns:a16="http://schemas.microsoft.com/office/drawing/2014/main" id="{F5136D26-ED48-55DC-C372-4A19626DE906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2">
              <a:extLst>
                <a:ext uri="{FF2B5EF4-FFF2-40B4-BE49-F238E27FC236}">
                  <a16:creationId xmlns:a16="http://schemas.microsoft.com/office/drawing/2014/main" id="{FD39F70A-C3CA-3814-7F32-BC18B7B728E7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3">
              <a:extLst>
                <a:ext uri="{FF2B5EF4-FFF2-40B4-BE49-F238E27FC236}">
                  <a16:creationId xmlns:a16="http://schemas.microsoft.com/office/drawing/2014/main" id="{0B91D7BD-1332-C5E2-6E5A-D6FAE50CE69E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4">
              <a:extLst>
                <a:ext uri="{FF2B5EF4-FFF2-40B4-BE49-F238E27FC236}">
                  <a16:creationId xmlns:a16="http://schemas.microsoft.com/office/drawing/2014/main" id="{8FB5E3E8-29F1-B64D-DD0D-3D09750B1D5E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5">
              <a:extLst>
                <a:ext uri="{FF2B5EF4-FFF2-40B4-BE49-F238E27FC236}">
                  <a16:creationId xmlns:a16="http://schemas.microsoft.com/office/drawing/2014/main" id="{F1128CF2-2F18-E456-D33B-A72E499855A4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6">
              <a:extLst>
                <a:ext uri="{FF2B5EF4-FFF2-40B4-BE49-F238E27FC236}">
                  <a16:creationId xmlns:a16="http://schemas.microsoft.com/office/drawing/2014/main" id="{5E639FE2-884E-3699-5F8C-4E1CF143CE38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27">
              <a:extLst>
                <a:ext uri="{FF2B5EF4-FFF2-40B4-BE49-F238E27FC236}">
                  <a16:creationId xmlns:a16="http://schemas.microsoft.com/office/drawing/2014/main" id="{F2060C94-84FC-DD9C-4305-59F658658DB0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BA48BAF-5945-2E44-79DE-821DB6A8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433" y="171848"/>
            <a:ext cx="3932237" cy="16418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4E6FB13F-799E-837C-D2F6-3B3E787F4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6F2821C-CF40-E08C-71D5-153A70BD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DEE2D21D-0629-DC8C-2BC5-196C3A65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3C333ED-4C08-0D36-ABE8-284E0F4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sp>
        <p:nvSpPr>
          <p:cNvPr id="8" name="Shape 16">
            <a:extLst>
              <a:ext uri="{FF2B5EF4-FFF2-40B4-BE49-F238E27FC236}">
                <a16:creationId xmlns:a16="http://schemas.microsoft.com/office/drawing/2014/main" id="{47363F47-6AC8-C05C-7E69-FFF5F8BB2C88}"/>
              </a:ext>
            </a:extLst>
          </p:cNvPr>
          <p:cNvSpPr/>
          <p:nvPr userDrawn="1"/>
        </p:nvSpPr>
        <p:spPr>
          <a:xfrm rot="169468" flipH="1">
            <a:off x="4008253" y="608345"/>
            <a:ext cx="6539392" cy="4411457"/>
          </a:xfrm>
          <a:prstGeom prst="wedgeEllipseCallout">
            <a:avLst>
              <a:gd name="adj1" fmla="val -46266"/>
              <a:gd name="adj2" fmla="val 54459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9C34E-75AB-7AB6-1FEA-F477A583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2025" y="1349957"/>
            <a:ext cx="4869280" cy="310974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 dirty="0"/>
              <a:t>Клацніть, щоб редагувати стиль зразка заголовка</a:t>
            </a:r>
          </a:p>
        </p:txBody>
      </p:sp>
      <p:grpSp>
        <p:nvGrpSpPr>
          <p:cNvPr id="9" name="Shape 363">
            <a:extLst>
              <a:ext uri="{FF2B5EF4-FFF2-40B4-BE49-F238E27FC236}">
                <a16:creationId xmlns:a16="http://schemas.microsoft.com/office/drawing/2014/main" id="{2F72FF7F-410D-A02F-E86C-48CBE9721E4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74942" y="3819183"/>
            <a:ext cx="1867710" cy="2160000"/>
            <a:chOff x="3895725" y="1433512"/>
            <a:chExt cx="1490700" cy="1723987"/>
          </a:xfrm>
        </p:grpSpPr>
        <p:sp>
          <p:nvSpPr>
            <p:cNvPr id="10" name="Shape 364">
              <a:extLst>
                <a:ext uri="{FF2B5EF4-FFF2-40B4-BE49-F238E27FC236}">
                  <a16:creationId xmlns:a16="http://schemas.microsoft.com/office/drawing/2014/main" id="{87610A10-80D6-BE8D-6C39-A55C9B3C0FE9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65">
              <a:extLst>
                <a:ext uri="{FF2B5EF4-FFF2-40B4-BE49-F238E27FC236}">
                  <a16:creationId xmlns:a16="http://schemas.microsoft.com/office/drawing/2014/main" id="{59CA7251-2142-1CFC-8EBA-1E04B6BCC8DE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66">
              <a:extLst>
                <a:ext uri="{FF2B5EF4-FFF2-40B4-BE49-F238E27FC236}">
                  <a16:creationId xmlns:a16="http://schemas.microsoft.com/office/drawing/2014/main" id="{1912A0FF-B9E9-AA04-B2CC-972C7D03B698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67">
              <a:extLst>
                <a:ext uri="{FF2B5EF4-FFF2-40B4-BE49-F238E27FC236}">
                  <a16:creationId xmlns:a16="http://schemas.microsoft.com/office/drawing/2014/main" id="{6AE3A656-3108-0E17-B200-0ABBC7FD76A3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68">
              <a:extLst>
                <a:ext uri="{FF2B5EF4-FFF2-40B4-BE49-F238E27FC236}">
                  <a16:creationId xmlns:a16="http://schemas.microsoft.com/office/drawing/2014/main" id="{48238D31-3DA9-AD2A-F46B-C9DDE04025AD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69">
              <a:extLst>
                <a:ext uri="{FF2B5EF4-FFF2-40B4-BE49-F238E27FC236}">
                  <a16:creationId xmlns:a16="http://schemas.microsoft.com/office/drawing/2014/main" id="{E7D39FCA-96D0-EE16-24F6-F7A7042310DB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70">
              <a:extLst>
                <a:ext uri="{FF2B5EF4-FFF2-40B4-BE49-F238E27FC236}">
                  <a16:creationId xmlns:a16="http://schemas.microsoft.com/office/drawing/2014/main" id="{A0546E8E-518D-C931-DE7C-2D360065B87E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71">
              <a:extLst>
                <a:ext uri="{FF2B5EF4-FFF2-40B4-BE49-F238E27FC236}">
                  <a16:creationId xmlns:a16="http://schemas.microsoft.com/office/drawing/2014/main" id="{78138E78-9AB7-F35C-D045-0EB28BF04E35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72">
              <a:extLst>
                <a:ext uri="{FF2B5EF4-FFF2-40B4-BE49-F238E27FC236}">
                  <a16:creationId xmlns:a16="http://schemas.microsoft.com/office/drawing/2014/main" id="{986244EE-2217-E2F9-0295-8356472DD3AA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73">
              <a:extLst>
                <a:ext uri="{FF2B5EF4-FFF2-40B4-BE49-F238E27FC236}">
                  <a16:creationId xmlns:a16="http://schemas.microsoft.com/office/drawing/2014/main" id="{DE10D790-1617-D87C-38B1-D6B1D7EB9F26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74">
              <a:extLst>
                <a:ext uri="{FF2B5EF4-FFF2-40B4-BE49-F238E27FC236}">
                  <a16:creationId xmlns:a16="http://schemas.microsoft.com/office/drawing/2014/main" id="{DE84EEB9-7B87-ABDA-0268-759293D55798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75">
              <a:extLst>
                <a:ext uri="{FF2B5EF4-FFF2-40B4-BE49-F238E27FC236}">
                  <a16:creationId xmlns:a16="http://schemas.microsoft.com/office/drawing/2014/main" id="{27DAD046-58F2-0CEE-DF59-44E3A1C846FC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76">
              <a:extLst>
                <a:ext uri="{FF2B5EF4-FFF2-40B4-BE49-F238E27FC236}">
                  <a16:creationId xmlns:a16="http://schemas.microsoft.com/office/drawing/2014/main" id="{F4AEC7D4-E4BD-F112-B360-9AA28524E3C1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77">
              <a:extLst>
                <a:ext uri="{FF2B5EF4-FFF2-40B4-BE49-F238E27FC236}">
                  <a16:creationId xmlns:a16="http://schemas.microsoft.com/office/drawing/2014/main" id="{9353EBA5-5819-D46A-452E-0CC663AFEA46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78">
              <a:extLst>
                <a:ext uri="{FF2B5EF4-FFF2-40B4-BE49-F238E27FC236}">
                  <a16:creationId xmlns:a16="http://schemas.microsoft.com/office/drawing/2014/main" id="{5C0860B2-A827-7DF0-CDB4-EBC68E054FA7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79">
              <a:extLst>
                <a:ext uri="{FF2B5EF4-FFF2-40B4-BE49-F238E27FC236}">
                  <a16:creationId xmlns:a16="http://schemas.microsoft.com/office/drawing/2014/main" id="{06FFD6B1-5BA3-A328-2E93-AB3D4BDBB272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80">
              <a:extLst>
                <a:ext uri="{FF2B5EF4-FFF2-40B4-BE49-F238E27FC236}">
                  <a16:creationId xmlns:a16="http://schemas.microsoft.com/office/drawing/2014/main" id="{3EA37372-730D-3732-5F42-9ECA1A88FDA4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81">
              <a:extLst>
                <a:ext uri="{FF2B5EF4-FFF2-40B4-BE49-F238E27FC236}">
                  <a16:creationId xmlns:a16="http://schemas.microsoft.com/office/drawing/2014/main" id="{8930579F-6C0C-4824-A4B8-5046B59E20D5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82">
              <a:extLst>
                <a:ext uri="{FF2B5EF4-FFF2-40B4-BE49-F238E27FC236}">
                  <a16:creationId xmlns:a16="http://schemas.microsoft.com/office/drawing/2014/main" id="{0B023803-1CDF-A513-C379-558A42987181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83">
              <a:extLst>
                <a:ext uri="{FF2B5EF4-FFF2-40B4-BE49-F238E27FC236}">
                  <a16:creationId xmlns:a16="http://schemas.microsoft.com/office/drawing/2014/main" id="{B48D7D47-E0A3-2627-95FA-92EBAF692DD1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84">
              <a:extLst>
                <a:ext uri="{FF2B5EF4-FFF2-40B4-BE49-F238E27FC236}">
                  <a16:creationId xmlns:a16="http://schemas.microsoft.com/office/drawing/2014/main" id="{A1C16DA5-E8F4-88FB-5D99-D50475EC29D0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85">
              <a:extLst>
                <a:ext uri="{FF2B5EF4-FFF2-40B4-BE49-F238E27FC236}">
                  <a16:creationId xmlns:a16="http://schemas.microsoft.com/office/drawing/2014/main" id="{15B2D6A6-9009-D2A5-7346-16F684AE69BD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86">
              <a:extLst>
                <a:ext uri="{FF2B5EF4-FFF2-40B4-BE49-F238E27FC236}">
                  <a16:creationId xmlns:a16="http://schemas.microsoft.com/office/drawing/2014/main" id="{3D29E916-330B-612E-DC38-A3F1A4C28A47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87">
              <a:extLst>
                <a:ext uri="{FF2B5EF4-FFF2-40B4-BE49-F238E27FC236}">
                  <a16:creationId xmlns:a16="http://schemas.microsoft.com/office/drawing/2014/main" id="{F16BBC94-A4D2-7C6A-65D2-BD24FCEB552E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88">
              <a:extLst>
                <a:ext uri="{FF2B5EF4-FFF2-40B4-BE49-F238E27FC236}">
                  <a16:creationId xmlns:a16="http://schemas.microsoft.com/office/drawing/2014/main" id="{E5224F78-0DF4-5C32-C957-B8C6066CF286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89">
              <a:extLst>
                <a:ext uri="{FF2B5EF4-FFF2-40B4-BE49-F238E27FC236}">
                  <a16:creationId xmlns:a16="http://schemas.microsoft.com/office/drawing/2014/main" id="{DD5FDE0B-5AE6-B0C3-4EA1-FEE70B28688D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90">
              <a:extLst>
                <a:ext uri="{FF2B5EF4-FFF2-40B4-BE49-F238E27FC236}">
                  <a16:creationId xmlns:a16="http://schemas.microsoft.com/office/drawing/2014/main" id="{27CE3722-69EF-DCEB-5581-80E0D868ECE0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91">
              <a:extLst>
                <a:ext uri="{FF2B5EF4-FFF2-40B4-BE49-F238E27FC236}">
                  <a16:creationId xmlns:a16="http://schemas.microsoft.com/office/drawing/2014/main" id="{49475D9A-ADE3-FAAE-51CC-C300F812321A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2285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BB390-7EBD-D47D-A1FD-1690D8B6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F946570-AE07-FDAF-3BF3-5AE56D7B7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84A5B3E2-46C2-42B0-9F85-A891ED35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EA87885E-44E0-20F1-664E-5D07F79F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E2A89CB-7E6A-CE6A-CFED-5F2DCA06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D0182F5-7313-3DDB-27BE-29CC38C0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946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8DA9-C1E5-4A1C-2987-E1BF0A59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7EB99EE9-D6F8-88EC-63A8-4276383E6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374FED6-40B0-F6A4-87EC-D169E951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A185B68-4718-D28D-B9D1-B9A3F0FD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EEEEDE8-EFF1-E20C-9608-D0E3ECE6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70030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F0545091-42D7-0FCE-1DC3-EB2212AC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D75B2B5A-1A2E-AE4E-5BD6-562C062A7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8E211FE-72F0-926F-FE40-162F69F2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67085EA-2CE3-37AA-1888-ADF15E23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D6938F5-5908-B747-EFF6-C11FE676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493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14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293">
            <a:extLst>
              <a:ext uri="{FF2B5EF4-FFF2-40B4-BE49-F238E27FC236}">
                <a16:creationId xmlns:a16="http://schemas.microsoft.com/office/drawing/2014/main" id="{0C8619EC-0FA2-9893-5C35-2B0CA7A8A4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495367" y="-88765"/>
            <a:ext cx="898313" cy="1026561"/>
            <a:chOff x="1300162" y="3487737"/>
            <a:chExt cx="1549499" cy="1976425"/>
          </a:xfrm>
        </p:grpSpPr>
        <p:sp>
          <p:nvSpPr>
            <p:cNvPr id="71" name="Shape 294">
              <a:extLst>
                <a:ext uri="{FF2B5EF4-FFF2-40B4-BE49-F238E27FC236}">
                  <a16:creationId xmlns:a16="http://schemas.microsoft.com/office/drawing/2014/main" id="{F1A13C34-EACC-EE4A-74A9-A206CADE70C8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295">
              <a:extLst>
                <a:ext uri="{FF2B5EF4-FFF2-40B4-BE49-F238E27FC236}">
                  <a16:creationId xmlns:a16="http://schemas.microsoft.com/office/drawing/2014/main" id="{F3A6315C-1014-051A-0A30-70F2430B30AC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296">
              <a:extLst>
                <a:ext uri="{FF2B5EF4-FFF2-40B4-BE49-F238E27FC236}">
                  <a16:creationId xmlns:a16="http://schemas.microsoft.com/office/drawing/2014/main" id="{7F8A743B-8E1A-224B-041E-599117B3CB12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297">
              <a:extLst>
                <a:ext uri="{FF2B5EF4-FFF2-40B4-BE49-F238E27FC236}">
                  <a16:creationId xmlns:a16="http://schemas.microsoft.com/office/drawing/2014/main" id="{272894F7-9C8E-A0C7-794E-18C2B7B9931F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298">
              <a:extLst>
                <a:ext uri="{FF2B5EF4-FFF2-40B4-BE49-F238E27FC236}">
                  <a16:creationId xmlns:a16="http://schemas.microsoft.com/office/drawing/2014/main" id="{2A00122C-B4CC-976C-5176-2200EB551B7D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299">
              <a:extLst>
                <a:ext uri="{FF2B5EF4-FFF2-40B4-BE49-F238E27FC236}">
                  <a16:creationId xmlns:a16="http://schemas.microsoft.com/office/drawing/2014/main" id="{CD8E6D08-ED75-3446-C271-26FCDAAB6959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00">
              <a:extLst>
                <a:ext uri="{FF2B5EF4-FFF2-40B4-BE49-F238E27FC236}">
                  <a16:creationId xmlns:a16="http://schemas.microsoft.com/office/drawing/2014/main" id="{3A6037AA-0609-FB54-FE07-4210F96C7C82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01">
              <a:extLst>
                <a:ext uri="{FF2B5EF4-FFF2-40B4-BE49-F238E27FC236}">
                  <a16:creationId xmlns:a16="http://schemas.microsoft.com/office/drawing/2014/main" id="{DB3C753F-B3D6-EACE-CDC4-BA3BB41D3C40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02">
              <a:extLst>
                <a:ext uri="{FF2B5EF4-FFF2-40B4-BE49-F238E27FC236}">
                  <a16:creationId xmlns:a16="http://schemas.microsoft.com/office/drawing/2014/main" id="{2FF7BA6F-DFB3-4952-E8E4-6EC448C9F3F6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03">
              <a:extLst>
                <a:ext uri="{FF2B5EF4-FFF2-40B4-BE49-F238E27FC236}">
                  <a16:creationId xmlns:a16="http://schemas.microsoft.com/office/drawing/2014/main" id="{7EE15AEF-34A8-2AEE-82EC-AC5972AC566B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04">
              <a:extLst>
                <a:ext uri="{FF2B5EF4-FFF2-40B4-BE49-F238E27FC236}">
                  <a16:creationId xmlns:a16="http://schemas.microsoft.com/office/drawing/2014/main" id="{B96C3112-5B0E-1480-6890-55C44AF1A36F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05">
              <a:extLst>
                <a:ext uri="{FF2B5EF4-FFF2-40B4-BE49-F238E27FC236}">
                  <a16:creationId xmlns:a16="http://schemas.microsoft.com/office/drawing/2014/main" id="{7E8CD762-9091-75CA-169E-4564F06D95E6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06">
              <a:extLst>
                <a:ext uri="{FF2B5EF4-FFF2-40B4-BE49-F238E27FC236}">
                  <a16:creationId xmlns:a16="http://schemas.microsoft.com/office/drawing/2014/main" id="{BFE63431-73A8-1AF0-5A9A-0146EA153C20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07">
              <a:extLst>
                <a:ext uri="{FF2B5EF4-FFF2-40B4-BE49-F238E27FC236}">
                  <a16:creationId xmlns:a16="http://schemas.microsoft.com/office/drawing/2014/main" id="{E867D740-BECB-E9A3-4181-75B3045A4449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08">
              <a:extLst>
                <a:ext uri="{FF2B5EF4-FFF2-40B4-BE49-F238E27FC236}">
                  <a16:creationId xmlns:a16="http://schemas.microsoft.com/office/drawing/2014/main" id="{CA1097FA-678B-1B81-8599-06D7B7567CB4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09">
              <a:extLst>
                <a:ext uri="{FF2B5EF4-FFF2-40B4-BE49-F238E27FC236}">
                  <a16:creationId xmlns:a16="http://schemas.microsoft.com/office/drawing/2014/main" id="{1F300397-0AEE-0510-3F78-AA3E1547E416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10">
              <a:extLst>
                <a:ext uri="{FF2B5EF4-FFF2-40B4-BE49-F238E27FC236}">
                  <a16:creationId xmlns:a16="http://schemas.microsoft.com/office/drawing/2014/main" id="{27CB03BC-62CD-C13E-DC3A-BFBE602BA08A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11">
              <a:extLst>
                <a:ext uri="{FF2B5EF4-FFF2-40B4-BE49-F238E27FC236}">
                  <a16:creationId xmlns:a16="http://schemas.microsoft.com/office/drawing/2014/main" id="{E2D188BD-D4B3-89DB-5E72-3BD23593B56A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12">
              <a:extLst>
                <a:ext uri="{FF2B5EF4-FFF2-40B4-BE49-F238E27FC236}">
                  <a16:creationId xmlns:a16="http://schemas.microsoft.com/office/drawing/2014/main" id="{31629A82-73D2-6456-712C-7DEC3A0B9A81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13">
              <a:extLst>
                <a:ext uri="{FF2B5EF4-FFF2-40B4-BE49-F238E27FC236}">
                  <a16:creationId xmlns:a16="http://schemas.microsoft.com/office/drawing/2014/main" id="{B68220F2-FCDB-BFC9-C610-9F39FA6D36AE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14">
              <a:extLst>
                <a:ext uri="{FF2B5EF4-FFF2-40B4-BE49-F238E27FC236}">
                  <a16:creationId xmlns:a16="http://schemas.microsoft.com/office/drawing/2014/main" id="{D77E0FC3-9EC5-82EB-19FC-19E39D53C8AC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15">
              <a:extLst>
                <a:ext uri="{FF2B5EF4-FFF2-40B4-BE49-F238E27FC236}">
                  <a16:creationId xmlns:a16="http://schemas.microsoft.com/office/drawing/2014/main" id="{27E60A68-7EBB-0D0D-13F5-8F198406F3FC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16">
              <a:extLst>
                <a:ext uri="{FF2B5EF4-FFF2-40B4-BE49-F238E27FC236}">
                  <a16:creationId xmlns:a16="http://schemas.microsoft.com/office/drawing/2014/main" id="{DA00E523-1EBD-2014-992D-111D0ED42414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17">
              <a:extLst>
                <a:ext uri="{FF2B5EF4-FFF2-40B4-BE49-F238E27FC236}">
                  <a16:creationId xmlns:a16="http://schemas.microsoft.com/office/drawing/2014/main" id="{A6A66C5A-E576-1623-052E-82DD3EEF770E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18">
              <a:extLst>
                <a:ext uri="{FF2B5EF4-FFF2-40B4-BE49-F238E27FC236}">
                  <a16:creationId xmlns:a16="http://schemas.microsoft.com/office/drawing/2014/main" id="{16E56A40-63D4-6C7F-A8D1-89C957BD26F1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19">
              <a:extLst>
                <a:ext uri="{FF2B5EF4-FFF2-40B4-BE49-F238E27FC236}">
                  <a16:creationId xmlns:a16="http://schemas.microsoft.com/office/drawing/2014/main" id="{F30C2C6D-B8C6-4416-40AD-6513A416940D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20">
              <a:extLst>
                <a:ext uri="{FF2B5EF4-FFF2-40B4-BE49-F238E27FC236}">
                  <a16:creationId xmlns:a16="http://schemas.microsoft.com/office/drawing/2014/main" id="{3DC60ADB-6DAD-EBE7-959B-1090ACDA6C2C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21">
              <a:extLst>
                <a:ext uri="{FF2B5EF4-FFF2-40B4-BE49-F238E27FC236}">
                  <a16:creationId xmlns:a16="http://schemas.microsoft.com/office/drawing/2014/main" id="{6A0C9481-7FE9-38B5-A8DF-16E0493ACD4F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22">
              <a:extLst>
                <a:ext uri="{FF2B5EF4-FFF2-40B4-BE49-F238E27FC236}">
                  <a16:creationId xmlns:a16="http://schemas.microsoft.com/office/drawing/2014/main" id="{E46DB88A-B5CE-A09A-1D00-5FDA4BEAA752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23">
              <a:extLst>
                <a:ext uri="{FF2B5EF4-FFF2-40B4-BE49-F238E27FC236}">
                  <a16:creationId xmlns:a16="http://schemas.microsoft.com/office/drawing/2014/main" id="{DFC4BFAA-016A-4A3A-4D0F-8EA90F28FF73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24">
              <a:extLst>
                <a:ext uri="{FF2B5EF4-FFF2-40B4-BE49-F238E27FC236}">
                  <a16:creationId xmlns:a16="http://schemas.microsoft.com/office/drawing/2014/main" id="{9F6872AE-534C-D410-4171-0F7350CE5129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25">
              <a:extLst>
                <a:ext uri="{FF2B5EF4-FFF2-40B4-BE49-F238E27FC236}">
                  <a16:creationId xmlns:a16="http://schemas.microsoft.com/office/drawing/2014/main" id="{52EF9536-705A-8578-5902-D942B435166B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26">
              <a:extLst>
                <a:ext uri="{FF2B5EF4-FFF2-40B4-BE49-F238E27FC236}">
                  <a16:creationId xmlns:a16="http://schemas.microsoft.com/office/drawing/2014/main" id="{2589C46F-95DD-3735-6FF7-F8D205A0DCF1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327">
              <a:extLst>
                <a:ext uri="{FF2B5EF4-FFF2-40B4-BE49-F238E27FC236}">
                  <a16:creationId xmlns:a16="http://schemas.microsoft.com/office/drawing/2014/main" id="{FAAD1890-A525-E700-E8B3-FC1B43736B0C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9116" y="2695073"/>
            <a:ext cx="5594684" cy="3481889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7" name="Shape 330">
            <a:extLst>
              <a:ext uri="{FF2B5EF4-FFF2-40B4-BE49-F238E27FC236}">
                <a16:creationId xmlns:a16="http://schemas.microsoft.com/office/drawing/2014/main" id="{3E502C86-1936-DA97-6BA6-6EE3B74FA20B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254594" y="349758"/>
            <a:ext cx="1825200" cy="2160000"/>
            <a:chOff x="1384300" y="1439862"/>
            <a:chExt cx="1433400" cy="1697137"/>
          </a:xfrm>
        </p:grpSpPr>
        <p:sp>
          <p:nvSpPr>
            <p:cNvPr id="8" name="Shape 331">
              <a:extLst>
                <a:ext uri="{FF2B5EF4-FFF2-40B4-BE49-F238E27FC236}">
                  <a16:creationId xmlns:a16="http://schemas.microsoft.com/office/drawing/2014/main" id="{F2A09EEF-BB6B-BD05-5BB6-8A4F7B55D3E2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332">
              <a:extLst>
                <a:ext uri="{FF2B5EF4-FFF2-40B4-BE49-F238E27FC236}">
                  <a16:creationId xmlns:a16="http://schemas.microsoft.com/office/drawing/2014/main" id="{03BF3B7D-CDFD-9F89-5251-47077E4E591B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33">
              <a:extLst>
                <a:ext uri="{FF2B5EF4-FFF2-40B4-BE49-F238E27FC236}">
                  <a16:creationId xmlns:a16="http://schemas.microsoft.com/office/drawing/2014/main" id="{BC8AD0E9-BE0D-4E2A-72ED-65D40920BEAD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34">
              <a:extLst>
                <a:ext uri="{FF2B5EF4-FFF2-40B4-BE49-F238E27FC236}">
                  <a16:creationId xmlns:a16="http://schemas.microsoft.com/office/drawing/2014/main" id="{2490BC5F-DF10-109A-A4AC-7536530DA63F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35">
              <a:extLst>
                <a:ext uri="{FF2B5EF4-FFF2-40B4-BE49-F238E27FC236}">
                  <a16:creationId xmlns:a16="http://schemas.microsoft.com/office/drawing/2014/main" id="{2AA3A5BA-1B7B-380A-2622-76A425AFF69C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36">
              <a:extLst>
                <a:ext uri="{FF2B5EF4-FFF2-40B4-BE49-F238E27FC236}">
                  <a16:creationId xmlns:a16="http://schemas.microsoft.com/office/drawing/2014/main" id="{61798FE8-1295-1E63-430B-A45B545A28A3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37">
              <a:extLst>
                <a:ext uri="{FF2B5EF4-FFF2-40B4-BE49-F238E27FC236}">
                  <a16:creationId xmlns:a16="http://schemas.microsoft.com/office/drawing/2014/main" id="{5B848012-E8AB-55A1-2DC8-6A3527124ADC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38">
              <a:extLst>
                <a:ext uri="{FF2B5EF4-FFF2-40B4-BE49-F238E27FC236}">
                  <a16:creationId xmlns:a16="http://schemas.microsoft.com/office/drawing/2014/main" id="{FAF7EA4E-5CA1-7CE4-24DF-DEAAB9E6478D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39">
              <a:extLst>
                <a:ext uri="{FF2B5EF4-FFF2-40B4-BE49-F238E27FC236}">
                  <a16:creationId xmlns:a16="http://schemas.microsoft.com/office/drawing/2014/main" id="{370E1902-0FDE-7A4D-BB5B-629CD1836864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40">
              <a:extLst>
                <a:ext uri="{FF2B5EF4-FFF2-40B4-BE49-F238E27FC236}">
                  <a16:creationId xmlns:a16="http://schemas.microsoft.com/office/drawing/2014/main" id="{779E0C01-EDD0-6340-592D-46377A5F5629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41">
              <a:extLst>
                <a:ext uri="{FF2B5EF4-FFF2-40B4-BE49-F238E27FC236}">
                  <a16:creationId xmlns:a16="http://schemas.microsoft.com/office/drawing/2014/main" id="{6567B9D3-6917-C422-A5E8-99E4DA8F955C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42">
              <a:extLst>
                <a:ext uri="{FF2B5EF4-FFF2-40B4-BE49-F238E27FC236}">
                  <a16:creationId xmlns:a16="http://schemas.microsoft.com/office/drawing/2014/main" id="{A31B53B6-996B-196B-A946-157041541B6A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43">
              <a:extLst>
                <a:ext uri="{FF2B5EF4-FFF2-40B4-BE49-F238E27FC236}">
                  <a16:creationId xmlns:a16="http://schemas.microsoft.com/office/drawing/2014/main" id="{11AC6705-A020-7CAE-5DD3-6BC62E69443F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44">
              <a:extLst>
                <a:ext uri="{FF2B5EF4-FFF2-40B4-BE49-F238E27FC236}">
                  <a16:creationId xmlns:a16="http://schemas.microsoft.com/office/drawing/2014/main" id="{B5E3FF67-60D8-B2FC-82A2-9D6C976F968E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45">
              <a:extLst>
                <a:ext uri="{FF2B5EF4-FFF2-40B4-BE49-F238E27FC236}">
                  <a16:creationId xmlns:a16="http://schemas.microsoft.com/office/drawing/2014/main" id="{ABCD29B7-8CF2-CAD2-1E95-E401955364A4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46">
              <a:extLst>
                <a:ext uri="{FF2B5EF4-FFF2-40B4-BE49-F238E27FC236}">
                  <a16:creationId xmlns:a16="http://schemas.microsoft.com/office/drawing/2014/main" id="{8D7E5257-3FDB-89F4-2DAB-562105DDC2E4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47">
              <a:extLst>
                <a:ext uri="{FF2B5EF4-FFF2-40B4-BE49-F238E27FC236}">
                  <a16:creationId xmlns:a16="http://schemas.microsoft.com/office/drawing/2014/main" id="{2E73F73F-8B5E-3984-2323-8E014C428FE1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48">
              <a:extLst>
                <a:ext uri="{FF2B5EF4-FFF2-40B4-BE49-F238E27FC236}">
                  <a16:creationId xmlns:a16="http://schemas.microsoft.com/office/drawing/2014/main" id="{19A78632-7803-1890-33E0-E5A3400BD487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49">
              <a:extLst>
                <a:ext uri="{FF2B5EF4-FFF2-40B4-BE49-F238E27FC236}">
                  <a16:creationId xmlns:a16="http://schemas.microsoft.com/office/drawing/2014/main" id="{DB062BF4-40A2-3D2F-65BE-BC8F7F835ECD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50">
              <a:extLst>
                <a:ext uri="{FF2B5EF4-FFF2-40B4-BE49-F238E27FC236}">
                  <a16:creationId xmlns:a16="http://schemas.microsoft.com/office/drawing/2014/main" id="{821CDB19-8498-9AFF-FE6B-2E9746D8310C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51">
              <a:extLst>
                <a:ext uri="{FF2B5EF4-FFF2-40B4-BE49-F238E27FC236}">
                  <a16:creationId xmlns:a16="http://schemas.microsoft.com/office/drawing/2014/main" id="{4F86FAAF-B4E8-F2CD-2AA8-5A82FF55C1B7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52">
              <a:extLst>
                <a:ext uri="{FF2B5EF4-FFF2-40B4-BE49-F238E27FC236}">
                  <a16:creationId xmlns:a16="http://schemas.microsoft.com/office/drawing/2014/main" id="{44E64B5E-F884-31C5-895B-4FAEC9CB58D5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53">
              <a:extLst>
                <a:ext uri="{FF2B5EF4-FFF2-40B4-BE49-F238E27FC236}">
                  <a16:creationId xmlns:a16="http://schemas.microsoft.com/office/drawing/2014/main" id="{D4F38351-E306-6F2E-711E-DFF195B515CC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54">
              <a:extLst>
                <a:ext uri="{FF2B5EF4-FFF2-40B4-BE49-F238E27FC236}">
                  <a16:creationId xmlns:a16="http://schemas.microsoft.com/office/drawing/2014/main" id="{7E3DE3EB-E527-059A-AEF5-B64F921D7AAC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55">
              <a:extLst>
                <a:ext uri="{FF2B5EF4-FFF2-40B4-BE49-F238E27FC236}">
                  <a16:creationId xmlns:a16="http://schemas.microsoft.com/office/drawing/2014/main" id="{14829887-1E84-0D9E-439B-2961353E0CF8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56">
              <a:extLst>
                <a:ext uri="{FF2B5EF4-FFF2-40B4-BE49-F238E27FC236}">
                  <a16:creationId xmlns:a16="http://schemas.microsoft.com/office/drawing/2014/main" id="{9243FB63-14E6-8087-569D-47DFF5317F32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57">
              <a:extLst>
                <a:ext uri="{FF2B5EF4-FFF2-40B4-BE49-F238E27FC236}">
                  <a16:creationId xmlns:a16="http://schemas.microsoft.com/office/drawing/2014/main" id="{E1BA6220-71EF-4E7A-17F0-68701DF14DDA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8">
              <a:extLst>
                <a:ext uri="{FF2B5EF4-FFF2-40B4-BE49-F238E27FC236}">
                  <a16:creationId xmlns:a16="http://schemas.microsoft.com/office/drawing/2014/main" id="{12A4728D-DD06-490B-0138-0C9775169C95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59">
              <a:extLst>
                <a:ext uri="{FF2B5EF4-FFF2-40B4-BE49-F238E27FC236}">
                  <a16:creationId xmlns:a16="http://schemas.microsoft.com/office/drawing/2014/main" id="{4ED5049F-3028-438E-578B-63450FF48D83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60">
              <a:extLst>
                <a:ext uri="{FF2B5EF4-FFF2-40B4-BE49-F238E27FC236}">
                  <a16:creationId xmlns:a16="http://schemas.microsoft.com/office/drawing/2014/main" id="{7A62B06E-D5B7-E56A-A82C-33B933F09858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" name="Shape 16">
            <a:extLst>
              <a:ext uri="{FF2B5EF4-FFF2-40B4-BE49-F238E27FC236}">
                <a16:creationId xmlns:a16="http://schemas.microsoft.com/office/drawing/2014/main" id="{EE3B3733-8D60-F2E6-B5AE-7D93B816D773}"/>
              </a:ext>
            </a:extLst>
          </p:cNvPr>
          <p:cNvSpPr/>
          <p:nvPr userDrawn="1"/>
        </p:nvSpPr>
        <p:spPr>
          <a:xfrm rot="169468" flipH="1">
            <a:off x="2526806" y="768645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9101" y="903366"/>
            <a:ext cx="2757176" cy="2369223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174689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Shape 293">
            <a:extLst>
              <a:ext uri="{FF2B5EF4-FFF2-40B4-BE49-F238E27FC236}">
                <a16:creationId xmlns:a16="http://schemas.microsoft.com/office/drawing/2014/main" id="{C9D34948-26C2-76EE-5C09-BABA4362B86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9702" y="-100941"/>
            <a:ext cx="898313" cy="1026561"/>
            <a:chOff x="1300162" y="3487737"/>
            <a:chExt cx="1549499" cy="1976425"/>
          </a:xfrm>
        </p:grpSpPr>
        <p:sp>
          <p:nvSpPr>
            <p:cNvPr id="38" name="Shape 294">
              <a:extLst>
                <a:ext uri="{FF2B5EF4-FFF2-40B4-BE49-F238E27FC236}">
                  <a16:creationId xmlns:a16="http://schemas.microsoft.com/office/drawing/2014/main" id="{00969495-3ABD-BBE2-DF99-0D69323E4FA2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295">
              <a:extLst>
                <a:ext uri="{FF2B5EF4-FFF2-40B4-BE49-F238E27FC236}">
                  <a16:creationId xmlns:a16="http://schemas.microsoft.com/office/drawing/2014/main" id="{B72E06DB-74C9-22F6-D373-BEA5F75287A9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296">
              <a:extLst>
                <a:ext uri="{FF2B5EF4-FFF2-40B4-BE49-F238E27FC236}">
                  <a16:creationId xmlns:a16="http://schemas.microsoft.com/office/drawing/2014/main" id="{B0953D1D-1BDF-65E6-622D-34FF0535C7A9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297">
              <a:extLst>
                <a:ext uri="{FF2B5EF4-FFF2-40B4-BE49-F238E27FC236}">
                  <a16:creationId xmlns:a16="http://schemas.microsoft.com/office/drawing/2014/main" id="{8BA75F53-464F-FC64-5B80-F52FDF98E59E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298">
              <a:extLst>
                <a:ext uri="{FF2B5EF4-FFF2-40B4-BE49-F238E27FC236}">
                  <a16:creationId xmlns:a16="http://schemas.microsoft.com/office/drawing/2014/main" id="{D684F8BA-998A-24BF-7FCE-D11A61FEB62C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299">
              <a:extLst>
                <a:ext uri="{FF2B5EF4-FFF2-40B4-BE49-F238E27FC236}">
                  <a16:creationId xmlns:a16="http://schemas.microsoft.com/office/drawing/2014/main" id="{B3CE8A5E-1FF1-9670-B110-9617BDF9FE8F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300">
              <a:extLst>
                <a:ext uri="{FF2B5EF4-FFF2-40B4-BE49-F238E27FC236}">
                  <a16:creationId xmlns:a16="http://schemas.microsoft.com/office/drawing/2014/main" id="{526677A3-52FA-3E15-7447-46A8CAB433AE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301">
              <a:extLst>
                <a:ext uri="{FF2B5EF4-FFF2-40B4-BE49-F238E27FC236}">
                  <a16:creationId xmlns:a16="http://schemas.microsoft.com/office/drawing/2014/main" id="{0DB9BC6B-743F-09FD-8240-210277CC0F67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02">
              <a:extLst>
                <a:ext uri="{FF2B5EF4-FFF2-40B4-BE49-F238E27FC236}">
                  <a16:creationId xmlns:a16="http://schemas.microsoft.com/office/drawing/2014/main" id="{45AE2D23-1B8D-D238-F339-73CAA4AEAF0E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03">
              <a:extLst>
                <a:ext uri="{FF2B5EF4-FFF2-40B4-BE49-F238E27FC236}">
                  <a16:creationId xmlns:a16="http://schemas.microsoft.com/office/drawing/2014/main" id="{0D175178-22E9-852C-CAB7-20F62327001F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04">
              <a:extLst>
                <a:ext uri="{FF2B5EF4-FFF2-40B4-BE49-F238E27FC236}">
                  <a16:creationId xmlns:a16="http://schemas.microsoft.com/office/drawing/2014/main" id="{46DAED0B-3EC5-0E6B-DD1D-0411D56A6F30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05">
              <a:extLst>
                <a:ext uri="{FF2B5EF4-FFF2-40B4-BE49-F238E27FC236}">
                  <a16:creationId xmlns:a16="http://schemas.microsoft.com/office/drawing/2014/main" id="{C1CBA167-EE7F-4F90-05E5-18F55B917B9A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06">
              <a:extLst>
                <a:ext uri="{FF2B5EF4-FFF2-40B4-BE49-F238E27FC236}">
                  <a16:creationId xmlns:a16="http://schemas.microsoft.com/office/drawing/2014/main" id="{F0D5059A-76DB-8B6A-54BF-3EC1D6AD879F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07">
              <a:extLst>
                <a:ext uri="{FF2B5EF4-FFF2-40B4-BE49-F238E27FC236}">
                  <a16:creationId xmlns:a16="http://schemas.microsoft.com/office/drawing/2014/main" id="{9D09EA37-B167-2EDB-7D1C-F361004D3D3C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08">
              <a:extLst>
                <a:ext uri="{FF2B5EF4-FFF2-40B4-BE49-F238E27FC236}">
                  <a16:creationId xmlns:a16="http://schemas.microsoft.com/office/drawing/2014/main" id="{24BC5BB1-19A5-8B81-C34F-76F0D66E6838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09">
              <a:extLst>
                <a:ext uri="{FF2B5EF4-FFF2-40B4-BE49-F238E27FC236}">
                  <a16:creationId xmlns:a16="http://schemas.microsoft.com/office/drawing/2014/main" id="{C2FCDB9E-6AFB-EBD7-8D55-E715AB7C8E2B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10">
              <a:extLst>
                <a:ext uri="{FF2B5EF4-FFF2-40B4-BE49-F238E27FC236}">
                  <a16:creationId xmlns:a16="http://schemas.microsoft.com/office/drawing/2014/main" id="{0EFEEE01-BE69-27BF-F285-87D46CF9E332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11">
              <a:extLst>
                <a:ext uri="{FF2B5EF4-FFF2-40B4-BE49-F238E27FC236}">
                  <a16:creationId xmlns:a16="http://schemas.microsoft.com/office/drawing/2014/main" id="{59806116-2B2A-43FC-E1BC-DC814CD89B7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12">
              <a:extLst>
                <a:ext uri="{FF2B5EF4-FFF2-40B4-BE49-F238E27FC236}">
                  <a16:creationId xmlns:a16="http://schemas.microsoft.com/office/drawing/2014/main" id="{6B51C415-AE9C-26F7-EAE4-098D4B38E5D6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13">
              <a:extLst>
                <a:ext uri="{FF2B5EF4-FFF2-40B4-BE49-F238E27FC236}">
                  <a16:creationId xmlns:a16="http://schemas.microsoft.com/office/drawing/2014/main" id="{D84A85E1-3743-0A1F-3D24-10B31CBA22B2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14">
              <a:extLst>
                <a:ext uri="{FF2B5EF4-FFF2-40B4-BE49-F238E27FC236}">
                  <a16:creationId xmlns:a16="http://schemas.microsoft.com/office/drawing/2014/main" id="{FF8C2F52-5C31-248D-87E3-AAEBEFC39EFC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15">
              <a:extLst>
                <a:ext uri="{FF2B5EF4-FFF2-40B4-BE49-F238E27FC236}">
                  <a16:creationId xmlns:a16="http://schemas.microsoft.com/office/drawing/2014/main" id="{D6C00332-6E9C-B748-EDE4-16FD86E8DC40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16">
              <a:extLst>
                <a:ext uri="{FF2B5EF4-FFF2-40B4-BE49-F238E27FC236}">
                  <a16:creationId xmlns:a16="http://schemas.microsoft.com/office/drawing/2014/main" id="{20614533-A6F3-4603-0D33-3249A1D915BF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17">
              <a:extLst>
                <a:ext uri="{FF2B5EF4-FFF2-40B4-BE49-F238E27FC236}">
                  <a16:creationId xmlns:a16="http://schemas.microsoft.com/office/drawing/2014/main" id="{D737ED02-F0C9-97D6-5972-2CCEADE3FCFB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18">
              <a:extLst>
                <a:ext uri="{FF2B5EF4-FFF2-40B4-BE49-F238E27FC236}">
                  <a16:creationId xmlns:a16="http://schemas.microsoft.com/office/drawing/2014/main" id="{5A9DBBE5-F2AF-D366-1EFF-732DEAE8F426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19">
              <a:extLst>
                <a:ext uri="{FF2B5EF4-FFF2-40B4-BE49-F238E27FC236}">
                  <a16:creationId xmlns:a16="http://schemas.microsoft.com/office/drawing/2014/main" id="{14F1DDEA-8437-C126-0836-795249C1B4F8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20">
              <a:extLst>
                <a:ext uri="{FF2B5EF4-FFF2-40B4-BE49-F238E27FC236}">
                  <a16:creationId xmlns:a16="http://schemas.microsoft.com/office/drawing/2014/main" id="{CAC4225F-E02F-B53C-5A3E-296C5F0738CE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21">
              <a:extLst>
                <a:ext uri="{FF2B5EF4-FFF2-40B4-BE49-F238E27FC236}">
                  <a16:creationId xmlns:a16="http://schemas.microsoft.com/office/drawing/2014/main" id="{303D3461-3485-BE34-223E-C92CA14F2A0E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22">
              <a:extLst>
                <a:ext uri="{FF2B5EF4-FFF2-40B4-BE49-F238E27FC236}">
                  <a16:creationId xmlns:a16="http://schemas.microsoft.com/office/drawing/2014/main" id="{8BB824D5-4649-F76B-CCE1-9E2A5CDB7F49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23">
              <a:extLst>
                <a:ext uri="{FF2B5EF4-FFF2-40B4-BE49-F238E27FC236}">
                  <a16:creationId xmlns:a16="http://schemas.microsoft.com/office/drawing/2014/main" id="{FFD6479B-22A1-6414-6140-3CB34B7BC642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24">
              <a:extLst>
                <a:ext uri="{FF2B5EF4-FFF2-40B4-BE49-F238E27FC236}">
                  <a16:creationId xmlns:a16="http://schemas.microsoft.com/office/drawing/2014/main" id="{B08F095F-A616-7071-2CFC-296D4731C24D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25">
              <a:extLst>
                <a:ext uri="{FF2B5EF4-FFF2-40B4-BE49-F238E27FC236}">
                  <a16:creationId xmlns:a16="http://schemas.microsoft.com/office/drawing/2014/main" id="{3E630606-3C97-B19F-2A0F-1E942C95C0ED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26">
              <a:extLst>
                <a:ext uri="{FF2B5EF4-FFF2-40B4-BE49-F238E27FC236}">
                  <a16:creationId xmlns:a16="http://schemas.microsoft.com/office/drawing/2014/main" id="{C663B841-9FF8-8BFD-471A-A8B6ABC12F8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27">
              <a:extLst>
                <a:ext uri="{FF2B5EF4-FFF2-40B4-BE49-F238E27FC236}">
                  <a16:creationId xmlns:a16="http://schemas.microsoft.com/office/drawing/2014/main" id="{14490E67-7455-8EEB-1350-09383634B9E4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359" y="3383422"/>
            <a:ext cx="3990474" cy="2747963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7" name="Shape 363">
            <a:extLst>
              <a:ext uri="{FF2B5EF4-FFF2-40B4-BE49-F238E27FC236}">
                <a16:creationId xmlns:a16="http://schemas.microsoft.com/office/drawing/2014/main" id="{0E46662C-00E1-AFEF-6998-1E359E67BE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74942" y="3819183"/>
            <a:ext cx="1867710" cy="2160000"/>
            <a:chOff x="3895725" y="1433512"/>
            <a:chExt cx="1490700" cy="1723987"/>
          </a:xfrm>
        </p:grpSpPr>
        <p:sp>
          <p:nvSpPr>
            <p:cNvPr id="8" name="Shape 364">
              <a:extLst>
                <a:ext uri="{FF2B5EF4-FFF2-40B4-BE49-F238E27FC236}">
                  <a16:creationId xmlns:a16="http://schemas.microsoft.com/office/drawing/2014/main" id="{A44BB011-9D58-5B55-F194-BA0E6A1BF93F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365">
              <a:extLst>
                <a:ext uri="{FF2B5EF4-FFF2-40B4-BE49-F238E27FC236}">
                  <a16:creationId xmlns:a16="http://schemas.microsoft.com/office/drawing/2014/main" id="{72D13D6F-731A-B89A-4D3C-DD17625FC4B5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66">
              <a:extLst>
                <a:ext uri="{FF2B5EF4-FFF2-40B4-BE49-F238E27FC236}">
                  <a16:creationId xmlns:a16="http://schemas.microsoft.com/office/drawing/2014/main" id="{3014FDCA-9389-B7F2-1218-C629E37BA2EB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67">
              <a:extLst>
                <a:ext uri="{FF2B5EF4-FFF2-40B4-BE49-F238E27FC236}">
                  <a16:creationId xmlns:a16="http://schemas.microsoft.com/office/drawing/2014/main" id="{F4075E4F-0601-5F30-BCB3-9DEF107356FF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68">
              <a:extLst>
                <a:ext uri="{FF2B5EF4-FFF2-40B4-BE49-F238E27FC236}">
                  <a16:creationId xmlns:a16="http://schemas.microsoft.com/office/drawing/2014/main" id="{6A3CE3F8-5F07-1E6F-734B-4E69FF20BBEC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69">
              <a:extLst>
                <a:ext uri="{FF2B5EF4-FFF2-40B4-BE49-F238E27FC236}">
                  <a16:creationId xmlns:a16="http://schemas.microsoft.com/office/drawing/2014/main" id="{8FFEBEB7-477E-E7C2-7F17-1EA2F24CC6CD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70">
              <a:extLst>
                <a:ext uri="{FF2B5EF4-FFF2-40B4-BE49-F238E27FC236}">
                  <a16:creationId xmlns:a16="http://schemas.microsoft.com/office/drawing/2014/main" id="{33D544B4-84F4-F2DC-11CF-35A4A5A5AC56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71">
              <a:extLst>
                <a:ext uri="{FF2B5EF4-FFF2-40B4-BE49-F238E27FC236}">
                  <a16:creationId xmlns:a16="http://schemas.microsoft.com/office/drawing/2014/main" id="{0180A6EF-0604-35D1-0538-7E561497ABE3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72">
              <a:extLst>
                <a:ext uri="{FF2B5EF4-FFF2-40B4-BE49-F238E27FC236}">
                  <a16:creationId xmlns:a16="http://schemas.microsoft.com/office/drawing/2014/main" id="{58B9D077-F2D7-2F90-B2D3-5B9ED632380A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73">
              <a:extLst>
                <a:ext uri="{FF2B5EF4-FFF2-40B4-BE49-F238E27FC236}">
                  <a16:creationId xmlns:a16="http://schemas.microsoft.com/office/drawing/2014/main" id="{F90E35B1-881E-90B6-CD0C-929E78B4603A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74">
              <a:extLst>
                <a:ext uri="{FF2B5EF4-FFF2-40B4-BE49-F238E27FC236}">
                  <a16:creationId xmlns:a16="http://schemas.microsoft.com/office/drawing/2014/main" id="{088C4B32-C635-3332-7BC2-8B80001B2B97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75">
              <a:extLst>
                <a:ext uri="{FF2B5EF4-FFF2-40B4-BE49-F238E27FC236}">
                  <a16:creationId xmlns:a16="http://schemas.microsoft.com/office/drawing/2014/main" id="{494E5F0C-C5EB-7686-D74A-BA415EBC4A05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76">
              <a:extLst>
                <a:ext uri="{FF2B5EF4-FFF2-40B4-BE49-F238E27FC236}">
                  <a16:creationId xmlns:a16="http://schemas.microsoft.com/office/drawing/2014/main" id="{761F9F47-9CF9-197F-FCAB-CD035613D153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77">
              <a:extLst>
                <a:ext uri="{FF2B5EF4-FFF2-40B4-BE49-F238E27FC236}">
                  <a16:creationId xmlns:a16="http://schemas.microsoft.com/office/drawing/2014/main" id="{3BC9B98B-19B8-2E8C-C90F-F8CF7F9AB436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78">
              <a:extLst>
                <a:ext uri="{FF2B5EF4-FFF2-40B4-BE49-F238E27FC236}">
                  <a16:creationId xmlns:a16="http://schemas.microsoft.com/office/drawing/2014/main" id="{FDC37851-6A4F-AB54-3803-4D7C37303116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79">
              <a:extLst>
                <a:ext uri="{FF2B5EF4-FFF2-40B4-BE49-F238E27FC236}">
                  <a16:creationId xmlns:a16="http://schemas.microsoft.com/office/drawing/2014/main" id="{859FBA4B-AFD6-B69C-9025-8BA4C3CE2AB7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80">
              <a:extLst>
                <a:ext uri="{FF2B5EF4-FFF2-40B4-BE49-F238E27FC236}">
                  <a16:creationId xmlns:a16="http://schemas.microsoft.com/office/drawing/2014/main" id="{1A4FBAB7-8CB3-F01A-644B-059B62D4682E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81">
              <a:extLst>
                <a:ext uri="{FF2B5EF4-FFF2-40B4-BE49-F238E27FC236}">
                  <a16:creationId xmlns:a16="http://schemas.microsoft.com/office/drawing/2014/main" id="{6E5A6D0D-64D3-F92A-CA6D-4551C7D4EB1C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82">
              <a:extLst>
                <a:ext uri="{FF2B5EF4-FFF2-40B4-BE49-F238E27FC236}">
                  <a16:creationId xmlns:a16="http://schemas.microsoft.com/office/drawing/2014/main" id="{A6B2E8B1-EA59-7A6B-862D-24F88FCA0A91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83">
              <a:extLst>
                <a:ext uri="{FF2B5EF4-FFF2-40B4-BE49-F238E27FC236}">
                  <a16:creationId xmlns:a16="http://schemas.microsoft.com/office/drawing/2014/main" id="{47FD9FA0-F724-AB0D-6440-25BDD360FC42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84">
              <a:extLst>
                <a:ext uri="{FF2B5EF4-FFF2-40B4-BE49-F238E27FC236}">
                  <a16:creationId xmlns:a16="http://schemas.microsoft.com/office/drawing/2014/main" id="{33F76885-E350-77F0-3D80-06C7D439D823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85">
              <a:extLst>
                <a:ext uri="{FF2B5EF4-FFF2-40B4-BE49-F238E27FC236}">
                  <a16:creationId xmlns:a16="http://schemas.microsoft.com/office/drawing/2014/main" id="{4E21779F-4FEA-5C63-5D9C-D1001A5F57FE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86">
              <a:extLst>
                <a:ext uri="{FF2B5EF4-FFF2-40B4-BE49-F238E27FC236}">
                  <a16:creationId xmlns:a16="http://schemas.microsoft.com/office/drawing/2014/main" id="{9B2E33EE-F09D-5039-83EB-04C077D3E9F0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87">
              <a:extLst>
                <a:ext uri="{FF2B5EF4-FFF2-40B4-BE49-F238E27FC236}">
                  <a16:creationId xmlns:a16="http://schemas.microsoft.com/office/drawing/2014/main" id="{44E8F953-5DF8-B7B8-3E3C-534C0062EE23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88">
              <a:extLst>
                <a:ext uri="{FF2B5EF4-FFF2-40B4-BE49-F238E27FC236}">
                  <a16:creationId xmlns:a16="http://schemas.microsoft.com/office/drawing/2014/main" id="{69965A08-0AF7-1A00-A5BA-9C6DF8E142EA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89">
              <a:extLst>
                <a:ext uri="{FF2B5EF4-FFF2-40B4-BE49-F238E27FC236}">
                  <a16:creationId xmlns:a16="http://schemas.microsoft.com/office/drawing/2014/main" id="{1C87F01A-08C3-DC88-3C68-9B60F509D508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90">
              <a:extLst>
                <a:ext uri="{FF2B5EF4-FFF2-40B4-BE49-F238E27FC236}">
                  <a16:creationId xmlns:a16="http://schemas.microsoft.com/office/drawing/2014/main" id="{C02F6902-18B4-4C9D-25F6-FD66A782F33F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91">
              <a:extLst>
                <a:ext uri="{FF2B5EF4-FFF2-40B4-BE49-F238E27FC236}">
                  <a16:creationId xmlns:a16="http://schemas.microsoft.com/office/drawing/2014/main" id="{C9665C99-A8E4-6840-C400-3678400F572F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Shape 16">
            <a:extLst>
              <a:ext uri="{FF2B5EF4-FFF2-40B4-BE49-F238E27FC236}">
                <a16:creationId xmlns:a16="http://schemas.microsoft.com/office/drawing/2014/main" id="{39A4F334-5D59-4FE2-7BC3-19825B12EE23}"/>
              </a:ext>
            </a:extLst>
          </p:cNvPr>
          <p:cNvSpPr/>
          <p:nvPr userDrawn="1"/>
        </p:nvSpPr>
        <p:spPr>
          <a:xfrm rot="169468" flipH="1">
            <a:off x="3317805" y="93720"/>
            <a:ext cx="6539392" cy="4411457"/>
          </a:xfrm>
          <a:prstGeom prst="wedgeEllipseCallout">
            <a:avLst>
              <a:gd name="adj1" fmla="val -46266"/>
              <a:gd name="adj2" fmla="val 54459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925620"/>
            <a:ext cx="6141917" cy="2975112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43116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Shape 293">
            <a:extLst>
              <a:ext uri="{FF2B5EF4-FFF2-40B4-BE49-F238E27FC236}">
                <a16:creationId xmlns:a16="http://schemas.microsoft.com/office/drawing/2014/main" id="{D6802F46-AB43-2B71-44B6-8353F7D0758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75587" y="-30502"/>
            <a:ext cx="898313" cy="1026561"/>
            <a:chOff x="1300162" y="3487737"/>
            <a:chExt cx="1549499" cy="1976425"/>
          </a:xfrm>
        </p:grpSpPr>
        <p:sp>
          <p:nvSpPr>
            <p:cNvPr id="10" name="Shape 294">
              <a:extLst>
                <a:ext uri="{FF2B5EF4-FFF2-40B4-BE49-F238E27FC236}">
                  <a16:creationId xmlns:a16="http://schemas.microsoft.com/office/drawing/2014/main" id="{12B5520D-285C-36F4-241E-88B7EB31C34A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295">
              <a:extLst>
                <a:ext uri="{FF2B5EF4-FFF2-40B4-BE49-F238E27FC236}">
                  <a16:creationId xmlns:a16="http://schemas.microsoft.com/office/drawing/2014/main" id="{7C15C6BC-A5B0-51C1-2CB4-8A4717A4A47D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96">
              <a:extLst>
                <a:ext uri="{FF2B5EF4-FFF2-40B4-BE49-F238E27FC236}">
                  <a16:creationId xmlns:a16="http://schemas.microsoft.com/office/drawing/2014/main" id="{D2DF04E5-ED8E-7404-8042-E02E508692E6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297">
              <a:extLst>
                <a:ext uri="{FF2B5EF4-FFF2-40B4-BE49-F238E27FC236}">
                  <a16:creationId xmlns:a16="http://schemas.microsoft.com/office/drawing/2014/main" id="{82A1DE0A-73AD-C089-0EFF-856B3AC6923F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298">
              <a:extLst>
                <a:ext uri="{FF2B5EF4-FFF2-40B4-BE49-F238E27FC236}">
                  <a16:creationId xmlns:a16="http://schemas.microsoft.com/office/drawing/2014/main" id="{005CD0D9-701A-0BFA-C6FD-C2ABBBE223E7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299">
              <a:extLst>
                <a:ext uri="{FF2B5EF4-FFF2-40B4-BE49-F238E27FC236}">
                  <a16:creationId xmlns:a16="http://schemas.microsoft.com/office/drawing/2014/main" id="{73348F94-AD23-E800-D984-C00FF9E0936C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00">
              <a:extLst>
                <a:ext uri="{FF2B5EF4-FFF2-40B4-BE49-F238E27FC236}">
                  <a16:creationId xmlns:a16="http://schemas.microsoft.com/office/drawing/2014/main" id="{52FBB73C-9DC6-DE00-AD92-80E2C9C158B3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01">
              <a:extLst>
                <a:ext uri="{FF2B5EF4-FFF2-40B4-BE49-F238E27FC236}">
                  <a16:creationId xmlns:a16="http://schemas.microsoft.com/office/drawing/2014/main" id="{C850A3D3-7232-45C2-C9B4-33E540280A7D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02">
              <a:extLst>
                <a:ext uri="{FF2B5EF4-FFF2-40B4-BE49-F238E27FC236}">
                  <a16:creationId xmlns:a16="http://schemas.microsoft.com/office/drawing/2014/main" id="{873E62FA-7D83-5FF9-4D2C-602AE4D08BA6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03">
              <a:extLst>
                <a:ext uri="{FF2B5EF4-FFF2-40B4-BE49-F238E27FC236}">
                  <a16:creationId xmlns:a16="http://schemas.microsoft.com/office/drawing/2014/main" id="{8E33CC5B-25E5-D035-00F4-62B0788134DA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04">
              <a:extLst>
                <a:ext uri="{FF2B5EF4-FFF2-40B4-BE49-F238E27FC236}">
                  <a16:creationId xmlns:a16="http://schemas.microsoft.com/office/drawing/2014/main" id="{0D02B3F4-FCC3-09B8-7737-A5CC04EDA234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05">
              <a:extLst>
                <a:ext uri="{FF2B5EF4-FFF2-40B4-BE49-F238E27FC236}">
                  <a16:creationId xmlns:a16="http://schemas.microsoft.com/office/drawing/2014/main" id="{3F4E8708-FF98-D149-90C7-B9CE0E537CA2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06">
              <a:extLst>
                <a:ext uri="{FF2B5EF4-FFF2-40B4-BE49-F238E27FC236}">
                  <a16:creationId xmlns:a16="http://schemas.microsoft.com/office/drawing/2014/main" id="{9660DEBF-1C15-692A-BA24-FC64B716DC46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07">
              <a:extLst>
                <a:ext uri="{FF2B5EF4-FFF2-40B4-BE49-F238E27FC236}">
                  <a16:creationId xmlns:a16="http://schemas.microsoft.com/office/drawing/2014/main" id="{BD1C4CFA-FF32-6F10-4601-0E0E4BB8B7AC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08">
              <a:extLst>
                <a:ext uri="{FF2B5EF4-FFF2-40B4-BE49-F238E27FC236}">
                  <a16:creationId xmlns:a16="http://schemas.microsoft.com/office/drawing/2014/main" id="{7CAE8468-A0DD-DDC2-B136-672A41F474C2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09">
              <a:extLst>
                <a:ext uri="{FF2B5EF4-FFF2-40B4-BE49-F238E27FC236}">
                  <a16:creationId xmlns:a16="http://schemas.microsoft.com/office/drawing/2014/main" id="{28381ED2-4F15-EE8D-1EF8-5CCDDF675F8B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10">
              <a:extLst>
                <a:ext uri="{FF2B5EF4-FFF2-40B4-BE49-F238E27FC236}">
                  <a16:creationId xmlns:a16="http://schemas.microsoft.com/office/drawing/2014/main" id="{1CC8C49E-B39D-A6D9-48C6-90AC1595A8C0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11">
              <a:extLst>
                <a:ext uri="{FF2B5EF4-FFF2-40B4-BE49-F238E27FC236}">
                  <a16:creationId xmlns:a16="http://schemas.microsoft.com/office/drawing/2014/main" id="{94D3E96F-3D7C-24BA-72DB-5EEFE7E48CA7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12">
              <a:extLst>
                <a:ext uri="{FF2B5EF4-FFF2-40B4-BE49-F238E27FC236}">
                  <a16:creationId xmlns:a16="http://schemas.microsoft.com/office/drawing/2014/main" id="{70E9E0E8-BA96-0A5B-5CFE-824146D51B20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13">
              <a:extLst>
                <a:ext uri="{FF2B5EF4-FFF2-40B4-BE49-F238E27FC236}">
                  <a16:creationId xmlns:a16="http://schemas.microsoft.com/office/drawing/2014/main" id="{29ED2F27-C03E-F7D9-85EA-26D9E0A22652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14">
              <a:extLst>
                <a:ext uri="{FF2B5EF4-FFF2-40B4-BE49-F238E27FC236}">
                  <a16:creationId xmlns:a16="http://schemas.microsoft.com/office/drawing/2014/main" id="{075C4349-5B14-1F5D-3ABA-5A56630A9D6A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5">
              <a:extLst>
                <a:ext uri="{FF2B5EF4-FFF2-40B4-BE49-F238E27FC236}">
                  <a16:creationId xmlns:a16="http://schemas.microsoft.com/office/drawing/2014/main" id="{A1F087E3-A88C-2AAF-0AC4-57E6504DD35D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16">
              <a:extLst>
                <a:ext uri="{FF2B5EF4-FFF2-40B4-BE49-F238E27FC236}">
                  <a16:creationId xmlns:a16="http://schemas.microsoft.com/office/drawing/2014/main" id="{7AC0F404-D53D-03E0-FE21-2ED691523B51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17">
              <a:extLst>
                <a:ext uri="{FF2B5EF4-FFF2-40B4-BE49-F238E27FC236}">
                  <a16:creationId xmlns:a16="http://schemas.microsoft.com/office/drawing/2014/main" id="{A7075C01-6B00-01CA-05DC-8E760BD09E75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18">
              <a:extLst>
                <a:ext uri="{FF2B5EF4-FFF2-40B4-BE49-F238E27FC236}">
                  <a16:creationId xmlns:a16="http://schemas.microsoft.com/office/drawing/2014/main" id="{A53C962F-6570-7993-2C28-56E21B792B4A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19">
              <a:extLst>
                <a:ext uri="{FF2B5EF4-FFF2-40B4-BE49-F238E27FC236}">
                  <a16:creationId xmlns:a16="http://schemas.microsoft.com/office/drawing/2014/main" id="{091E2BAD-C5D0-C106-0E88-4855EFFE61BE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20">
              <a:extLst>
                <a:ext uri="{FF2B5EF4-FFF2-40B4-BE49-F238E27FC236}">
                  <a16:creationId xmlns:a16="http://schemas.microsoft.com/office/drawing/2014/main" id="{0F9B79A7-F38D-E0AF-2C62-241F622A5ABD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21">
              <a:extLst>
                <a:ext uri="{FF2B5EF4-FFF2-40B4-BE49-F238E27FC236}">
                  <a16:creationId xmlns:a16="http://schemas.microsoft.com/office/drawing/2014/main" id="{F01CD944-6665-D05D-BDB7-060248E12DF1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22">
              <a:extLst>
                <a:ext uri="{FF2B5EF4-FFF2-40B4-BE49-F238E27FC236}">
                  <a16:creationId xmlns:a16="http://schemas.microsoft.com/office/drawing/2014/main" id="{C6F7E6CA-E5CB-38F4-DB88-54CBC28C5636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23">
              <a:extLst>
                <a:ext uri="{FF2B5EF4-FFF2-40B4-BE49-F238E27FC236}">
                  <a16:creationId xmlns:a16="http://schemas.microsoft.com/office/drawing/2014/main" id="{532D5DED-FA8D-79E8-FBEB-F70F932DA053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324">
              <a:extLst>
                <a:ext uri="{FF2B5EF4-FFF2-40B4-BE49-F238E27FC236}">
                  <a16:creationId xmlns:a16="http://schemas.microsoft.com/office/drawing/2014/main" id="{2F5614A7-D200-5121-FF34-D53DE9CE0A3A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325">
              <a:extLst>
                <a:ext uri="{FF2B5EF4-FFF2-40B4-BE49-F238E27FC236}">
                  <a16:creationId xmlns:a16="http://schemas.microsoft.com/office/drawing/2014/main" id="{C9BF7EC7-173E-65DA-4B02-73E03AA84ABF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Shape 326">
              <a:extLst>
                <a:ext uri="{FF2B5EF4-FFF2-40B4-BE49-F238E27FC236}">
                  <a16:creationId xmlns:a16="http://schemas.microsoft.com/office/drawing/2014/main" id="{3CF3AFF0-3EEC-B07D-C852-BE039B851E1D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Shape 327">
              <a:extLst>
                <a:ext uri="{FF2B5EF4-FFF2-40B4-BE49-F238E27FC236}">
                  <a16:creationId xmlns:a16="http://schemas.microsoft.com/office/drawing/2014/main" id="{2012FB84-BC9F-4260-52AE-236CE74840CA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87178" y="3224462"/>
            <a:ext cx="4819811" cy="3131887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sp>
        <p:nvSpPr>
          <p:cNvPr id="7" name="Shape 16">
            <a:extLst>
              <a:ext uri="{FF2B5EF4-FFF2-40B4-BE49-F238E27FC236}">
                <a16:creationId xmlns:a16="http://schemas.microsoft.com/office/drawing/2014/main" id="{2E5D32FA-CDC1-5B60-6C05-67379D4FA009}"/>
              </a:ext>
            </a:extLst>
          </p:cNvPr>
          <p:cNvSpPr/>
          <p:nvPr userDrawn="1"/>
        </p:nvSpPr>
        <p:spPr>
          <a:xfrm rot="169468" flipH="1">
            <a:off x="1649227" y="581309"/>
            <a:ext cx="5247975" cy="3809531"/>
          </a:xfrm>
          <a:prstGeom prst="wedgeEllipseCallout">
            <a:avLst>
              <a:gd name="adj1" fmla="val 37040"/>
              <a:gd name="adj2" fmla="val 66519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8071" y="1112808"/>
            <a:ext cx="3920199" cy="2915728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  <p:grpSp>
        <p:nvGrpSpPr>
          <p:cNvPr id="79" name="Shape 363">
            <a:extLst>
              <a:ext uri="{FF2B5EF4-FFF2-40B4-BE49-F238E27FC236}">
                <a16:creationId xmlns:a16="http://schemas.microsoft.com/office/drawing/2014/main" id="{ACC74E94-2955-1FD6-6BA0-A4E94FBDBED5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263195" y="4378912"/>
            <a:ext cx="1868400" cy="2160000"/>
            <a:chOff x="3895725" y="1433512"/>
            <a:chExt cx="1490700" cy="1723987"/>
          </a:xfrm>
        </p:grpSpPr>
        <p:sp>
          <p:nvSpPr>
            <p:cNvPr id="80" name="Shape 364">
              <a:extLst>
                <a:ext uri="{FF2B5EF4-FFF2-40B4-BE49-F238E27FC236}">
                  <a16:creationId xmlns:a16="http://schemas.microsoft.com/office/drawing/2014/main" id="{D36962B5-94B2-2D2C-54AE-28B83DB6A50C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65">
              <a:extLst>
                <a:ext uri="{FF2B5EF4-FFF2-40B4-BE49-F238E27FC236}">
                  <a16:creationId xmlns:a16="http://schemas.microsoft.com/office/drawing/2014/main" id="{BE244BDB-B6A1-4499-2DA4-B839155A4647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66">
              <a:extLst>
                <a:ext uri="{FF2B5EF4-FFF2-40B4-BE49-F238E27FC236}">
                  <a16:creationId xmlns:a16="http://schemas.microsoft.com/office/drawing/2014/main" id="{295D4A99-80FE-4192-58ED-8659201C5007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67">
              <a:extLst>
                <a:ext uri="{FF2B5EF4-FFF2-40B4-BE49-F238E27FC236}">
                  <a16:creationId xmlns:a16="http://schemas.microsoft.com/office/drawing/2014/main" id="{36F163D9-8818-E338-EDC8-094C4D1920C5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68">
              <a:extLst>
                <a:ext uri="{FF2B5EF4-FFF2-40B4-BE49-F238E27FC236}">
                  <a16:creationId xmlns:a16="http://schemas.microsoft.com/office/drawing/2014/main" id="{43FE8DEC-5657-2A6F-AA06-E0E4B3C3F1E8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69">
              <a:extLst>
                <a:ext uri="{FF2B5EF4-FFF2-40B4-BE49-F238E27FC236}">
                  <a16:creationId xmlns:a16="http://schemas.microsoft.com/office/drawing/2014/main" id="{03AA162F-5BED-FC66-6D2B-02717A927097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0">
              <a:extLst>
                <a:ext uri="{FF2B5EF4-FFF2-40B4-BE49-F238E27FC236}">
                  <a16:creationId xmlns:a16="http://schemas.microsoft.com/office/drawing/2014/main" id="{E5EF2CC6-E2C4-3CF7-BF9F-DE1D09B176AE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1">
              <a:extLst>
                <a:ext uri="{FF2B5EF4-FFF2-40B4-BE49-F238E27FC236}">
                  <a16:creationId xmlns:a16="http://schemas.microsoft.com/office/drawing/2014/main" id="{16DE168C-426E-BAE4-39E4-56724B06923B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2">
              <a:extLst>
                <a:ext uri="{FF2B5EF4-FFF2-40B4-BE49-F238E27FC236}">
                  <a16:creationId xmlns:a16="http://schemas.microsoft.com/office/drawing/2014/main" id="{65291702-5010-69F0-7D10-2CAC6124ECB0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73">
              <a:extLst>
                <a:ext uri="{FF2B5EF4-FFF2-40B4-BE49-F238E27FC236}">
                  <a16:creationId xmlns:a16="http://schemas.microsoft.com/office/drawing/2014/main" id="{6A027160-7AFB-E342-8AAC-75CC12D938ED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74">
              <a:extLst>
                <a:ext uri="{FF2B5EF4-FFF2-40B4-BE49-F238E27FC236}">
                  <a16:creationId xmlns:a16="http://schemas.microsoft.com/office/drawing/2014/main" id="{F5985C46-93BE-F348-B34F-D4AF227AE8F6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75">
              <a:extLst>
                <a:ext uri="{FF2B5EF4-FFF2-40B4-BE49-F238E27FC236}">
                  <a16:creationId xmlns:a16="http://schemas.microsoft.com/office/drawing/2014/main" id="{F900DFDA-06F3-0AA5-34C8-28C673E34D6F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76">
              <a:extLst>
                <a:ext uri="{FF2B5EF4-FFF2-40B4-BE49-F238E27FC236}">
                  <a16:creationId xmlns:a16="http://schemas.microsoft.com/office/drawing/2014/main" id="{45BE6715-935A-2C0D-14D7-FFE3D3671048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77">
              <a:extLst>
                <a:ext uri="{FF2B5EF4-FFF2-40B4-BE49-F238E27FC236}">
                  <a16:creationId xmlns:a16="http://schemas.microsoft.com/office/drawing/2014/main" id="{F869109E-95EC-F1A3-66AC-AA202F868B61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78">
              <a:extLst>
                <a:ext uri="{FF2B5EF4-FFF2-40B4-BE49-F238E27FC236}">
                  <a16:creationId xmlns:a16="http://schemas.microsoft.com/office/drawing/2014/main" id="{79B68B93-1981-AEC1-782C-803FED8B185C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79">
              <a:extLst>
                <a:ext uri="{FF2B5EF4-FFF2-40B4-BE49-F238E27FC236}">
                  <a16:creationId xmlns:a16="http://schemas.microsoft.com/office/drawing/2014/main" id="{16D8A3D8-4354-5E3B-2B0A-3D5DF0905B5D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0">
              <a:extLst>
                <a:ext uri="{FF2B5EF4-FFF2-40B4-BE49-F238E27FC236}">
                  <a16:creationId xmlns:a16="http://schemas.microsoft.com/office/drawing/2014/main" id="{6CF2F934-434F-0960-E464-DE2BEAF0ABCD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1">
              <a:extLst>
                <a:ext uri="{FF2B5EF4-FFF2-40B4-BE49-F238E27FC236}">
                  <a16:creationId xmlns:a16="http://schemas.microsoft.com/office/drawing/2014/main" id="{E9C22112-A2AF-AF2B-B1BC-1A499BC36D55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2">
              <a:extLst>
                <a:ext uri="{FF2B5EF4-FFF2-40B4-BE49-F238E27FC236}">
                  <a16:creationId xmlns:a16="http://schemas.microsoft.com/office/drawing/2014/main" id="{05A7F3E2-4162-769C-AC5E-1470ACA78307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83">
              <a:extLst>
                <a:ext uri="{FF2B5EF4-FFF2-40B4-BE49-F238E27FC236}">
                  <a16:creationId xmlns:a16="http://schemas.microsoft.com/office/drawing/2014/main" id="{8CF0DB36-A0A8-48F5-190D-3F6091BB0F00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84">
              <a:extLst>
                <a:ext uri="{FF2B5EF4-FFF2-40B4-BE49-F238E27FC236}">
                  <a16:creationId xmlns:a16="http://schemas.microsoft.com/office/drawing/2014/main" id="{E7965513-7DCC-747F-07EB-3059A16A6FC0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85">
              <a:extLst>
                <a:ext uri="{FF2B5EF4-FFF2-40B4-BE49-F238E27FC236}">
                  <a16:creationId xmlns:a16="http://schemas.microsoft.com/office/drawing/2014/main" id="{B8D6B8CB-E556-759C-AF45-EA66FD088BA5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86">
              <a:extLst>
                <a:ext uri="{FF2B5EF4-FFF2-40B4-BE49-F238E27FC236}">
                  <a16:creationId xmlns:a16="http://schemas.microsoft.com/office/drawing/2014/main" id="{1CE44D2C-05AB-32D7-28E3-0A1491FA02A9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387">
              <a:extLst>
                <a:ext uri="{FF2B5EF4-FFF2-40B4-BE49-F238E27FC236}">
                  <a16:creationId xmlns:a16="http://schemas.microsoft.com/office/drawing/2014/main" id="{9388B069-8DBF-EA23-172A-EBF267E083F8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388">
              <a:extLst>
                <a:ext uri="{FF2B5EF4-FFF2-40B4-BE49-F238E27FC236}">
                  <a16:creationId xmlns:a16="http://schemas.microsoft.com/office/drawing/2014/main" id="{32DFD3BA-62A2-BA7F-15C6-BC4DC64B73A5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389">
              <a:extLst>
                <a:ext uri="{FF2B5EF4-FFF2-40B4-BE49-F238E27FC236}">
                  <a16:creationId xmlns:a16="http://schemas.microsoft.com/office/drawing/2014/main" id="{76621DD5-A779-ECDE-8FCA-E1914845E614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390">
              <a:extLst>
                <a:ext uri="{FF2B5EF4-FFF2-40B4-BE49-F238E27FC236}">
                  <a16:creationId xmlns:a16="http://schemas.microsoft.com/office/drawing/2014/main" id="{2C3A9751-2E36-7443-CD12-302D3552D184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391">
              <a:extLst>
                <a:ext uri="{FF2B5EF4-FFF2-40B4-BE49-F238E27FC236}">
                  <a16:creationId xmlns:a16="http://schemas.microsoft.com/office/drawing/2014/main" id="{E8BAAB0B-5C56-626F-9FE3-42479A0C9266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26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293">
            <a:extLst>
              <a:ext uri="{FF2B5EF4-FFF2-40B4-BE49-F238E27FC236}">
                <a16:creationId xmlns:a16="http://schemas.microsoft.com/office/drawing/2014/main" id="{6F8F58EB-FD94-A414-0B7A-68113DA743B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37452" y="-52287"/>
            <a:ext cx="898313" cy="1026561"/>
            <a:chOff x="1300162" y="3487737"/>
            <a:chExt cx="1549499" cy="1976425"/>
          </a:xfrm>
        </p:grpSpPr>
        <p:sp>
          <p:nvSpPr>
            <p:cNvPr id="102" name="Shape 294">
              <a:extLst>
                <a:ext uri="{FF2B5EF4-FFF2-40B4-BE49-F238E27FC236}">
                  <a16:creationId xmlns:a16="http://schemas.microsoft.com/office/drawing/2014/main" id="{A221AF2C-7A41-FB57-F0E4-CF2C3A77F3AC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Shape 295">
              <a:extLst>
                <a:ext uri="{FF2B5EF4-FFF2-40B4-BE49-F238E27FC236}">
                  <a16:creationId xmlns:a16="http://schemas.microsoft.com/office/drawing/2014/main" id="{4FC44F29-D4F6-1F0C-D581-55E6AB93A1D9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Shape 296">
              <a:extLst>
                <a:ext uri="{FF2B5EF4-FFF2-40B4-BE49-F238E27FC236}">
                  <a16:creationId xmlns:a16="http://schemas.microsoft.com/office/drawing/2014/main" id="{1C3BD8A7-1F12-59B7-6044-4D0B8BB629C4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297">
              <a:extLst>
                <a:ext uri="{FF2B5EF4-FFF2-40B4-BE49-F238E27FC236}">
                  <a16:creationId xmlns:a16="http://schemas.microsoft.com/office/drawing/2014/main" id="{72A2E8CB-0B65-F05A-55CF-FF816C5B0295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298">
              <a:extLst>
                <a:ext uri="{FF2B5EF4-FFF2-40B4-BE49-F238E27FC236}">
                  <a16:creationId xmlns:a16="http://schemas.microsoft.com/office/drawing/2014/main" id="{8C35D68A-D508-6BF8-63BC-E864DDF6CB67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299">
              <a:extLst>
                <a:ext uri="{FF2B5EF4-FFF2-40B4-BE49-F238E27FC236}">
                  <a16:creationId xmlns:a16="http://schemas.microsoft.com/office/drawing/2014/main" id="{6BAAF381-F93E-BB84-F1DA-C9F5FEC4486B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300">
              <a:extLst>
                <a:ext uri="{FF2B5EF4-FFF2-40B4-BE49-F238E27FC236}">
                  <a16:creationId xmlns:a16="http://schemas.microsoft.com/office/drawing/2014/main" id="{C45567FE-7E39-A9B6-D673-40871F790D13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301">
              <a:extLst>
                <a:ext uri="{FF2B5EF4-FFF2-40B4-BE49-F238E27FC236}">
                  <a16:creationId xmlns:a16="http://schemas.microsoft.com/office/drawing/2014/main" id="{8E6ED80A-9402-375C-301F-DBFB134C0885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302">
              <a:extLst>
                <a:ext uri="{FF2B5EF4-FFF2-40B4-BE49-F238E27FC236}">
                  <a16:creationId xmlns:a16="http://schemas.microsoft.com/office/drawing/2014/main" id="{8D63A4C2-720F-9CF0-CE64-AF56CB48C0A0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303">
              <a:extLst>
                <a:ext uri="{FF2B5EF4-FFF2-40B4-BE49-F238E27FC236}">
                  <a16:creationId xmlns:a16="http://schemas.microsoft.com/office/drawing/2014/main" id="{C2D9BADE-6CE8-3899-C3F1-352D4E9305E8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304">
              <a:extLst>
                <a:ext uri="{FF2B5EF4-FFF2-40B4-BE49-F238E27FC236}">
                  <a16:creationId xmlns:a16="http://schemas.microsoft.com/office/drawing/2014/main" id="{71A690C9-B3C7-4296-C0EA-DE1DA66B34B1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305">
              <a:extLst>
                <a:ext uri="{FF2B5EF4-FFF2-40B4-BE49-F238E27FC236}">
                  <a16:creationId xmlns:a16="http://schemas.microsoft.com/office/drawing/2014/main" id="{FDB77D02-7B74-1314-B2F5-1913E43004FD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306">
              <a:extLst>
                <a:ext uri="{FF2B5EF4-FFF2-40B4-BE49-F238E27FC236}">
                  <a16:creationId xmlns:a16="http://schemas.microsoft.com/office/drawing/2014/main" id="{DD6BDD59-A2CF-EC60-6DC0-836DF59309EE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307">
              <a:extLst>
                <a:ext uri="{FF2B5EF4-FFF2-40B4-BE49-F238E27FC236}">
                  <a16:creationId xmlns:a16="http://schemas.microsoft.com/office/drawing/2014/main" id="{614D729E-B42B-E78F-5CE8-28E1081D7771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308">
              <a:extLst>
                <a:ext uri="{FF2B5EF4-FFF2-40B4-BE49-F238E27FC236}">
                  <a16:creationId xmlns:a16="http://schemas.microsoft.com/office/drawing/2014/main" id="{13CEC7C5-DBC2-1716-C426-2F3119024D3B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309">
              <a:extLst>
                <a:ext uri="{FF2B5EF4-FFF2-40B4-BE49-F238E27FC236}">
                  <a16:creationId xmlns:a16="http://schemas.microsoft.com/office/drawing/2014/main" id="{EDC8552A-222A-3B95-5F80-03ECD8FB483B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310">
              <a:extLst>
                <a:ext uri="{FF2B5EF4-FFF2-40B4-BE49-F238E27FC236}">
                  <a16:creationId xmlns:a16="http://schemas.microsoft.com/office/drawing/2014/main" id="{F71713B5-1C9A-8ABD-3254-28D2F9F35475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311">
              <a:extLst>
                <a:ext uri="{FF2B5EF4-FFF2-40B4-BE49-F238E27FC236}">
                  <a16:creationId xmlns:a16="http://schemas.microsoft.com/office/drawing/2014/main" id="{5FE3C39B-553C-9BC0-5687-DEFE6EFEDDEE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312">
              <a:extLst>
                <a:ext uri="{FF2B5EF4-FFF2-40B4-BE49-F238E27FC236}">
                  <a16:creationId xmlns:a16="http://schemas.microsoft.com/office/drawing/2014/main" id="{636924F7-CE33-728D-95D8-33243374E5AC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313">
              <a:extLst>
                <a:ext uri="{FF2B5EF4-FFF2-40B4-BE49-F238E27FC236}">
                  <a16:creationId xmlns:a16="http://schemas.microsoft.com/office/drawing/2014/main" id="{EC765522-796B-156D-E183-8B4B025E0B47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314">
              <a:extLst>
                <a:ext uri="{FF2B5EF4-FFF2-40B4-BE49-F238E27FC236}">
                  <a16:creationId xmlns:a16="http://schemas.microsoft.com/office/drawing/2014/main" id="{CE911580-E2DE-5C52-5D0C-71193241C1A1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315">
              <a:extLst>
                <a:ext uri="{FF2B5EF4-FFF2-40B4-BE49-F238E27FC236}">
                  <a16:creationId xmlns:a16="http://schemas.microsoft.com/office/drawing/2014/main" id="{7B5015F1-C5D0-DCAC-43F4-D60273BF50B4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316">
              <a:extLst>
                <a:ext uri="{FF2B5EF4-FFF2-40B4-BE49-F238E27FC236}">
                  <a16:creationId xmlns:a16="http://schemas.microsoft.com/office/drawing/2014/main" id="{A9EB9ACA-2ED8-58C1-D7D2-DFFA959C9A22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317">
              <a:extLst>
                <a:ext uri="{FF2B5EF4-FFF2-40B4-BE49-F238E27FC236}">
                  <a16:creationId xmlns:a16="http://schemas.microsoft.com/office/drawing/2014/main" id="{4ACD6F34-7FB5-FA86-2A5B-C0E4570F0CE6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318">
              <a:extLst>
                <a:ext uri="{FF2B5EF4-FFF2-40B4-BE49-F238E27FC236}">
                  <a16:creationId xmlns:a16="http://schemas.microsoft.com/office/drawing/2014/main" id="{44A11621-0044-2091-E129-33D0C3858AB7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319">
              <a:extLst>
                <a:ext uri="{FF2B5EF4-FFF2-40B4-BE49-F238E27FC236}">
                  <a16:creationId xmlns:a16="http://schemas.microsoft.com/office/drawing/2014/main" id="{3CBA259B-4D1E-21CD-1F0E-D43C6782DC63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320">
              <a:extLst>
                <a:ext uri="{FF2B5EF4-FFF2-40B4-BE49-F238E27FC236}">
                  <a16:creationId xmlns:a16="http://schemas.microsoft.com/office/drawing/2014/main" id="{4389F85C-5A34-FF90-B7C7-139C5787B6BE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321">
              <a:extLst>
                <a:ext uri="{FF2B5EF4-FFF2-40B4-BE49-F238E27FC236}">
                  <a16:creationId xmlns:a16="http://schemas.microsoft.com/office/drawing/2014/main" id="{BED42EF8-66F9-29A5-0731-067DD0AD007D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322">
              <a:extLst>
                <a:ext uri="{FF2B5EF4-FFF2-40B4-BE49-F238E27FC236}">
                  <a16:creationId xmlns:a16="http://schemas.microsoft.com/office/drawing/2014/main" id="{8931F9C8-A8A5-9F8B-F2AB-C175E99E7144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323">
              <a:extLst>
                <a:ext uri="{FF2B5EF4-FFF2-40B4-BE49-F238E27FC236}">
                  <a16:creationId xmlns:a16="http://schemas.microsoft.com/office/drawing/2014/main" id="{01F2A25B-86E4-ABBB-B05C-8CB4D7F4E28C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324">
              <a:extLst>
                <a:ext uri="{FF2B5EF4-FFF2-40B4-BE49-F238E27FC236}">
                  <a16:creationId xmlns:a16="http://schemas.microsoft.com/office/drawing/2014/main" id="{88E46D4B-85CB-8518-D675-ADD00E02C237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325">
              <a:extLst>
                <a:ext uri="{FF2B5EF4-FFF2-40B4-BE49-F238E27FC236}">
                  <a16:creationId xmlns:a16="http://schemas.microsoft.com/office/drawing/2014/main" id="{EF307F62-2FC8-3EB1-27A4-2DB4A77E4057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326">
              <a:extLst>
                <a:ext uri="{FF2B5EF4-FFF2-40B4-BE49-F238E27FC236}">
                  <a16:creationId xmlns:a16="http://schemas.microsoft.com/office/drawing/2014/main" id="{FEE749C7-439B-99D4-27AD-28EE88899681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327">
              <a:extLst>
                <a:ext uri="{FF2B5EF4-FFF2-40B4-BE49-F238E27FC236}">
                  <a16:creationId xmlns:a16="http://schemas.microsoft.com/office/drawing/2014/main" id="{9929A0E5-9ACE-E8F6-F847-CF5CF04A60A0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Shape 16">
            <a:extLst>
              <a:ext uri="{FF2B5EF4-FFF2-40B4-BE49-F238E27FC236}">
                <a16:creationId xmlns:a16="http://schemas.microsoft.com/office/drawing/2014/main" id="{14F2E733-A67C-59F8-7F53-FA121EB5D46A}"/>
              </a:ext>
            </a:extLst>
          </p:cNvPr>
          <p:cNvSpPr/>
          <p:nvPr userDrawn="1"/>
        </p:nvSpPr>
        <p:spPr>
          <a:xfrm rot="169468" flipH="1">
            <a:off x="5315558" y="951624"/>
            <a:ext cx="5247975" cy="3809531"/>
          </a:xfrm>
          <a:prstGeom prst="wedgeEllipseCallout">
            <a:avLst>
              <a:gd name="adj1" fmla="val -41402"/>
              <a:gd name="adj2" fmla="val 59654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8" name="Shape 330">
            <a:extLst>
              <a:ext uri="{FF2B5EF4-FFF2-40B4-BE49-F238E27FC236}">
                <a16:creationId xmlns:a16="http://schemas.microsoft.com/office/drawing/2014/main" id="{2C6567F3-1E24-33B1-70CA-783AEE7431D0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559394" y="610687"/>
            <a:ext cx="1825200" cy="2160001"/>
            <a:chOff x="1384300" y="1439862"/>
            <a:chExt cx="1433400" cy="1697138"/>
          </a:xfrm>
        </p:grpSpPr>
        <p:sp>
          <p:nvSpPr>
            <p:cNvPr id="9" name="Shape 331">
              <a:extLst>
                <a:ext uri="{FF2B5EF4-FFF2-40B4-BE49-F238E27FC236}">
                  <a16:creationId xmlns:a16="http://schemas.microsoft.com/office/drawing/2014/main" id="{2543937F-ED0D-7FF4-876B-6D6A8BEA8370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32">
              <a:extLst>
                <a:ext uri="{FF2B5EF4-FFF2-40B4-BE49-F238E27FC236}">
                  <a16:creationId xmlns:a16="http://schemas.microsoft.com/office/drawing/2014/main" id="{5ED959AE-D1F7-B5FF-A499-007B032DF952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33">
              <a:extLst>
                <a:ext uri="{FF2B5EF4-FFF2-40B4-BE49-F238E27FC236}">
                  <a16:creationId xmlns:a16="http://schemas.microsoft.com/office/drawing/2014/main" id="{F9959AC3-78C0-2D93-C351-1A3E43FF1676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34">
              <a:extLst>
                <a:ext uri="{FF2B5EF4-FFF2-40B4-BE49-F238E27FC236}">
                  <a16:creationId xmlns:a16="http://schemas.microsoft.com/office/drawing/2014/main" id="{F3D1BB02-9BCC-CB64-EBEF-BAD8F86541F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35">
              <a:extLst>
                <a:ext uri="{FF2B5EF4-FFF2-40B4-BE49-F238E27FC236}">
                  <a16:creationId xmlns:a16="http://schemas.microsoft.com/office/drawing/2014/main" id="{EC192435-8349-9BE2-C631-788C1EB7FB3D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36">
              <a:extLst>
                <a:ext uri="{FF2B5EF4-FFF2-40B4-BE49-F238E27FC236}">
                  <a16:creationId xmlns:a16="http://schemas.microsoft.com/office/drawing/2014/main" id="{A9FF49D1-5DD4-5CFD-CB51-FD5EF52F9909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37">
              <a:extLst>
                <a:ext uri="{FF2B5EF4-FFF2-40B4-BE49-F238E27FC236}">
                  <a16:creationId xmlns:a16="http://schemas.microsoft.com/office/drawing/2014/main" id="{40DA2755-6C78-7E25-F3D6-C09DBB975CB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38">
              <a:extLst>
                <a:ext uri="{FF2B5EF4-FFF2-40B4-BE49-F238E27FC236}">
                  <a16:creationId xmlns:a16="http://schemas.microsoft.com/office/drawing/2014/main" id="{066D50EC-D55C-F423-E838-02993E669B6F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39">
              <a:extLst>
                <a:ext uri="{FF2B5EF4-FFF2-40B4-BE49-F238E27FC236}">
                  <a16:creationId xmlns:a16="http://schemas.microsoft.com/office/drawing/2014/main" id="{16A530FD-9063-9057-9BDE-09F6A78A3DDD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40">
              <a:extLst>
                <a:ext uri="{FF2B5EF4-FFF2-40B4-BE49-F238E27FC236}">
                  <a16:creationId xmlns:a16="http://schemas.microsoft.com/office/drawing/2014/main" id="{F876A8C5-A1B6-B69A-617A-3B210BA39D13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41">
              <a:extLst>
                <a:ext uri="{FF2B5EF4-FFF2-40B4-BE49-F238E27FC236}">
                  <a16:creationId xmlns:a16="http://schemas.microsoft.com/office/drawing/2014/main" id="{A61FF4C6-8F99-C5E0-9F6F-191F45A6442D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42">
              <a:extLst>
                <a:ext uri="{FF2B5EF4-FFF2-40B4-BE49-F238E27FC236}">
                  <a16:creationId xmlns:a16="http://schemas.microsoft.com/office/drawing/2014/main" id="{489431E9-2987-6309-24C1-129E03FCBDD2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43">
              <a:extLst>
                <a:ext uri="{FF2B5EF4-FFF2-40B4-BE49-F238E27FC236}">
                  <a16:creationId xmlns:a16="http://schemas.microsoft.com/office/drawing/2014/main" id="{6FAEFCE6-7266-2B62-487E-2B6FA889BA14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44">
              <a:extLst>
                <a:ext uri="{FF2B5EF4-FFF2-40B4-BE49-F238E27FC236}">
                  <a16:creationId xmlns:a16="http://schemas.microsoft.com/office/drawing/2014/main" id="{C2B6D73F-3ABD-3110-A930-E6EE7F45944F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45">
              <a:extLst>
                <a:ext uri="{FF2B5EF4-FFF2-40B4-BE49-F238E27FC236}">
                  <a16:creationId xmlns:a16="http://schemas.microsoft.com/office/drawing/2014/main" id="{FA43AEFF-224A-AAA5-F6E3-9D21E21A93DB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46">
              <a:extLst>
                <a:ext uri="{FF2B5EF4-FFF2-40B4-BE49-F238E27FC236}">
                  <a16:creationId xmlns:a16="http://schemas.microsoft.com/office/drawing/2014/main" id="{C5835323-5578-4F82-83B6-7AE24C1CC76C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47">
              <a:extLst>
                <a:ext uri="{FF2B5EF4-FFF2-40B4-BE49-F238E27FC236}">
                  <a16:creationId xmlns:a16="http://schemas.microsoft.com/office/drawing/2014/main" id="{0BBE8D2C-BDBF-D71B-F7F4-B91020A9F4D2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48">
              <a:extLst>
                <a:ext uri="{FF2B5EF4-FFF2-40B4-BE49-F238E27FC236}">
                  <a16:creationId xmlns:a16="http://schemas.microsoft.com/office/drawing/2014/main" id="{21321382-3460-3D7D-C41E-5CB04C342F51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49">
              <a:extLst>
                <a:ext uri="{FF2B5EF4-FFF2-40B4-BE49-F238E27FC236}">
                  <a16:creationId xmlns:a16="http://schemas.microsoft.com/office/drawing/2014/main" id="{A42678C9-9C5D-A7AA-1184-CFC19151400D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50">
              <a:extLst>
                <a:ext uri="{FF2B5EF4-FFF2-40B4-BE49-F238E27FC236}">
                  <a16:creationId xmlns:a16="http://schemas.microsoft.com/office/drawing/2014/main" id="{C7C9DCDF-EB23-C950-08F7-A8E5A49E665F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51">
              <a:extLst>
                <a:ext uri="{FF2B5EF4-FFF2-40B4-BE49-F238E27FC236}">
                  <a16:creationId xmlns:a16="http://schemas.microsoft.com/office/drawing/2014/main" id="{764D14D0-46EE-8B4F-40B2-409576539650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52">
              <a:extLst>
                <a:ext uri="{FF2B5EF4-FFF2-40B4-BE49-F238E27FC236}">
                  <a16:creationId xmlns:a16="http://schemas.microsoft.com/office/drawing/2014/main" id="{864ECC59-7B88-F398-FBD3-80E95ADA48F8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53">
              <a:extLst>
                <a:ext uri="{FF2B5EF4-FFF2-40B4-BE49-F238E27FC236}">
                  <a16:creationId xmlns:a16="http://schemas.microsoft.com/office/drawing/2014/main" id="{1188E84B-9EA9-89A6-6B23-1470A894FEC1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54">
              <a:extLst>
                <a:ext uri="{FF2B5EF4-FFF2-40B4-BE49-F238E27FC236}">
                  <a16:creationId xmlns:a16="http://schemas.microsoft.com/office/drawing/2014/main" id="{2E101F06-5816-5664-5100-EBBF729014B2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55">
              <a:extLst>
                <a:ext uri="{FF2B5EF4-FFF2-40B4-BE49-F238E27FC236}">
                  <a16:creationId xmlns:a16="http://schemas.microsoft.com/office/drawing/2014/main" id="{EB203176-7C02-B90F-EC09-CD068C0CA1A9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56">
              <a:extLst>
                <a:ext uri="{FF2B5EF4-FFF2-40B4-BE49-F238E27FC236}">
                  <a16:creationId xmlns:a16="http://schemas.microsoft.com/office/drawing/2014/main" id="{8E8EC063-5838-C724-FD3A-E0B02641F4C6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57">
              <a:extLst>
                <a:ext uri="{FF2B5EF4-FFF2-40B4-BE49-F238E27FC236}">
                  <a16:creationId xmlns:a16="http://schemas.microsoft.com/office/drawing/2014/main" id="{47B84F53-5BF1-D3EB-7FC8-FA9BBC328C09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58">
              <a:extLst>
                <a:ext uri="{FF2B5EF4-FFF2-40B4-BE49-F238E27FC236}">
                  <a16:creationId xmlns:a16="http://schemas.microsoft.com/office/drawing/2014/main" id="{46E83B0E-B4B3-B766-1497-94F8AD474EED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59">
              <a:extLst>
                <a:ext uri="{FF2B5EF4-FFF2-40B4-BE49-F238E27FC236}">
                  <a16:creationId xmlns:a16="http://schemas.microsoft.com/office/drawing/2014/main" id="{98F9C7CD-0A2B-ECAC-9A96-DB4A0B5C8D89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60">
              <a:extLst>
                <a:ext uri="{FF2B5EF4-FFF2-40B4-BE49-F238E27FC236}">
                  <a16:creationId xmlns:a16="http://schemas.microsoft.com/office/drawing/2014/main" id="{4A6E282E-90BB-E672-C76B-3498C538A18E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0" name="Shape 16">
            <a:extLst>
              <a:ext uri="{FF2B5EF4-FFF2-40B4-BE49-F238E27FC236}">
                <a16:creationId xmlns:a16="http://schemas.microsoft.com/office/drawing/2014/main" id="{72BA22A8-4F8E-4447-1B27-065DED3F148D}"/>
              </a:ext>
            </a:extLst>
          </p:cNvPr>
          <p:cNvSpPr/>
          <p:nvPr userDrawn="1"/>
        </p:nvSpPr>
        <p:spPr>
          <a:xfrm rot="169468" flipH="1">
            <a:off x="2769463" y="984188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2" name="Shape 363">
            <a:extLst>
              <a:ext uri="{FF2B5EF4-FFF2-40B4-BE49-F238E27FC236}">
                <a16:creationId xmlns:a16="http://schemas.microsoft.com/office/drawing/2014/main" id="{7B69B3D8-23DC-61DF-62D2-7CBBF7A4E58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70148" y="4134305"/>
            <a:ext cx="1867710" cy="2160000"/>
            <a:chOff x="3895725" y="1433512"/>
            <a:chExt cx="1490700" cy="1723987"/>
          </a:xfrm>
        </p:grpSpPr>
        <p:sp>
          <p:nvSpPr>
            <p:cNvPr id="73" name="Shape 364">
              <a:extLst>
                <a:ext uri="{FF2B5EF4-FFF2-40B4-BE49-F238E27FC236}">
                  <a16:creationId xmlns:a16="http://schemas.microsoft.com/office/drawing/2014/main" id="{81179CC1-9B45-1AE4-D452-DC7B4BEC8C1D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365">
              <a:extLst>
                <a:ext uri="{FF2B5EF4-FFF2-40B4-BE49-F238E27FC236}">
                  <a16:creationId xmlns:a16="http://schemas.microsoft.com/office/drawing/2014/main" id="{636A2311-B59D-AD4C-D158-3A01B079DE5C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366">
              <a:extLst>
                <a:ext uri="{FF2B5EF4-FFF2-40B4-BE49-F238E27FC236}">
                  <a16:creationId xmlns:a16="http://schemas.microsoft.com/office/drawing/2014/main" id="{23BE19FF-ADA8-5BAC-7048-61E44B990055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367">
              <a:extLst>
                <a:ext uri="{FF2B5EF4-FFF2-40B4-BE49-F238E27FC236}">
                  <a16:creationId xmlns:a16="http://schemas.microsoft.com/office/drawing/2014/main" id="{47485846-7ED4-649C-F5AE-A55DE386EC19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68">
              <a:extLst>
                <a:ext uri="{FF2B5EF4-FFF2-40B4-BE49-F238E27FC236}">
                  <a16:creationId xmlns:a16="http://schemas.microsoft.com/office/drawing/2014/main" id="{1BE086B8-BEB3-F387-ECFE-4CBBC9149E60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69">
              <a:extLst>
                <a:ext uri="{FF2B5EF4-FFF2-40B4-BE49-F238E27FC236}">
                  <a16:creationId xmlns:a16="http://schemas.microsoft.com/office/drawing/2014/main" id="{4F15F3E1-3403-0A83-925D-B38C7A456FC7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70">
              <a:extLst>
                <a:ext uri="{FF2B5EF4-FFF2-40B4-BE49-F238E27FC236}">
                  <a16:creationId xmlns:a16="http://schemas.microsoft.com/office/drawing/2014/main" id="{75E316EE-1C8A-2324-71F3-92BBA65B1791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71">
              <a:extLst>
                <a:ext uri="{FF2B5EF4-FFF2-40B4-BE49-F238E27FC236}">
                  <a16:creationId xmlns:a16="http://schemas.microsoft.com/office/drawing/2014/main" id="{D062E5C7-7458-3E75-3261-FB67BA62AA8F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72">
              <a:extLst>
                <a:ext uri="{FF2B5EF4-FFF2-40B4-BE49-F238E27FC236}">
                  <a16:creationId xmlns:a16="http://schemas.microsoft.com/office/drawing/2014/main" id="{BC89149C-0366-6CD0-CCE3-6CEE0C6B1C14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73">
              <a:extLst>
                <a:ext uri="{FF2B5EF4-FFF2-40B4-BE49-F238E27FC236}">
                  <a16:creationId xmlns:a16="http://schemas.microsoft.com/office/drawing/2014/main" id="{2C596288-42FC-C3C2-94EF-B8ACBFD99BF3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74">
              <a:extLst>
                <a:ext uri="{FF2B5EF4-FFF2-40B4-BE49-F238E27FC236}">
                  <a16:creationId xmlns:a16="http://schemas.microsoft.com/office/drawing/2014/main" id="{1E35605E-8308-5B2E-2784-CC080955B318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75">
              <a:extLst>
                <a:ext uri="{FF2B5EF4-FFF2-40B4-BE49-F238E27FC236}">
                  <a16:creationId xmlns:a16="http://schemas.microsoft.com/office/drawing/2014/main" id="{1617391A-1AB4-B121-F235-F10F4BBA71AF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76">
              <a:extLst>
                <a:ext uri="{FF2B5EF4-FFF2-40B4-BE49-F238E27FC236}">
                  <a16:creationId xmlns:a16="http://schemas.microsoft.com/office/drawing/2014/main" id="{D295A2A8-AC22-075C-B5DB-7F2DE4211BB4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77">
              <a:extLst>
                <a:ext uri="{FF2B5EF4-FFF2-40B4-BE49-F238E27FC236}">
                  <a16:creationId xmlns:a16="http://schemas.microsoft.com/office/drawing/2014/main" id="{7719907A-B72F-098A-C0D4-C1E75E1031B2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78">
              <a:extLst>
                <a:ext uri="{FF2B5EF4-FFF2-40B4-BE49-F238E27FC236}">
                  <a16:creationId xmlns:a16="http://schemas.microsoft.com/office/drawing/2014/main" id="{860DB30E-A9AF-0F43-34AF-236BD9EC6EA0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79">
              <a:extLst>
                <a:ext uri="{FF2B5EF4-FFF2-40B4-BE49-F238E27FC236}">
                  <a16:creationId xmlns:a16="http://schemas.microsoft.com/office/drawing/2014/main" id="{5C00854E-9B70-DCD4-06C3-DB10C13174AD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80">
              <a:extLst>
                <a:ext uri="{FF2B5EF4-FFF2-40B4-BE49-F238E27FC236}">
                  <a16:creationId xmlns:a16="http://schemas.microsoft.com/office/drawing/2014/main" id="{3BAB9ECA-79E2-3216-F2C4-4601B2265316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81">
              <a:extLst>
                <a:ext uri="{FF2B5EF4-FFF2-40B4-BE49-F238E27FC236}">
                  <a16:creationId xmlns:a16="http://schemas.microsoft.com/office/drawing/2014/main" id="{2F817948-37F5-8517-ADC5-4DF44B6B4119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82">
              <a:extLst>
                <a:ext uri="{FF2B5EF4-FFF2-40B4-BE49-F238E27FC236}">
                  <a16:creationId xmlns:a16="http://schemas.microsoft.com/office/drawing/2014/main" id="{0A8A6B56-9F54-BC59-1A06-97202D79E0B2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83">
              <a:extLst>
                <a:ext uri="{FF2B5EF4-FFF2-40B4-BE49-F238E27FC236}">
                  <a16:creationId xmlns:a16="http://schemas.microsoft.com/office/drawing/2014/main" id="{FEC9C862-C88D-ECB0-3D24-35EA7BD56127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84">
              <a:extLst>
                <a:ext uri="{FF2B5EF4-FFF2-40B4-BE49-F238E27FC236}">
                  <a16:creationId xmlns:a16="http://schemas.microsoft.com/office/drawing/2014/main" id="{11E32B19-159D-E328-80A9-CB7FECE7CF11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85">
              <a:extLst>
                <a:ext uri="{FF2B5EF4-FFF2-40B4-BE49-F238E27FC236}">
                  <a16:creationId xmlns:a16="http://schemas.microsoft.com/office/drawing/2014/main" id="{8CE1D3D5-2205-6E57-5197-624E929B1595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86">
              <a:extLst>
                <a:ext uri="{FF2B5EF4-FFF2-40B4-BE49-F238E27FC236}">
                  <a16:creationId xmlns:a16="http://schemas.microsoft.com/office/drawing/2014/main" id="{511A2781-824D-3B1D-ACB7-2701FC771119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87">
              <a:extLst>
                <a:ext uri="{FF2B5EF4-FFF2-40B4-BE49-F238E27FC236}">
                  <a16:creationId xmlns:a16="http://schemas.microsoft.com/office/drawing/2014/main" id="{0E385825-60EA-E24C-1C87-917E92C687D1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88">
              <a:extLst>
                <a:ext uri="{FF2B5EF4-FFF2-40B4-BE49-F238E27FC236}">
                  <a16:creationId xmlns:a16="http://schemas.microsoft.com/office/drawing/2014/main" id="{ACB27684-8B3B-F459-8754-2EC981D5FA6F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89">
              <a:extLst>
                <a:ext uri="{FF2B5EF4-FFF2-40B4-BE49-F238E27FC236}">
                  <a16:creationId xmlns:a16="http://schemas.microsoft.com/office/drawing/2014/main" id="{D98DE8B4-8DEE-6B18-C678-3CB5B903CE0F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90">
              <a:extLst>
                <a:ext uri="{FF2B5EF4-FFF2-40B4-BE49-F238E27FC236}">
                  <a16:creationId xmlns:a16="http://schemas.microsoft.com/office/drawing/2014/main" id="{7D29C1C4-29D2-22CA-5D65-FD6C1E337279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91">
              <a:extLst>
                <a:ext uri="{FF2B5EF4-FFF2-40B4-BE49-F238E27FC236}">
                  <a16:creationId xmlns:a16="http://schemas.microsoft.com/office/drawing/2014/main" id="{3EBCD993-8EDC-D0FF-1E71-5E1B5AC6B40A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616" y="1905802"/>
            <a:ext cx="3194316" cy="2228503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6355" y="1396657"/>
            <a:ext cx="2979645" cy="2127498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</p:spTree>
    <p:extLst>
      <p:ext uri="{BB962C8B-B14F-4D97-AF65-F5344CB8AC3E}">
        <p14:creationId xmlns:p14="http://schemas.microsoft.com/office/powerpoint/2010/main" val="9579124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293">
            <a:extLst>
              <a:ext uri="{FF2B5EF4-FFF2-40B4-BE49-F238E27FC236}">
                <a16:creationId xmlns:a16="http://schemas.microsoft.com/office/drawing/2014/main" id="{638C3F7A-C358-699E-5343-DA39F481935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12637" y="-14807"/>
            <a:ext cx="898313" cy="1026561"/>
            <a:chOff x="1300162" y="3487737"/>
            <a:chExt cx="1549499" cy="1976425"/>
          </a:xfrm>
        </p:grpSpPr>
        <p:sp>
          <p:nvSpPr>
            <p:cNvPr id="8" name="Shape 294">
              <a:extLst>
                <a:ext uri="{FF2B5EF4-FFF2-40B4-BE49-F238E27FC236}">
                  <a16:creationId xmlns:a16="http://schemas.microsoft.com/office/drawing/2014/main" id="{6BEE2E14-FFBA-F467-EF94-0E7E408B19CC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295">
              <a:extLst>
                <a:ext uri="{FF2B5EF4-FFF2-40B4-BE49-F238E27FC236}">
                  <a16:creationId xmlns:a16="http://schemas.microsoft.com/office/drawing/2014/main" id="{A710F026-11B5-6193-727F-93E359FA6C7A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96">
              <a:extLst>
                <a:ext uri="{FF2B5EF4-FFF2-40B4-BE49-F238E27FC236}">
                  <a16:creationId xmlns:a16="http://schemas.microsoft.com/office/drawing/2014/main" id="{3D71FC57-B10F-9FD6-9B15-305AEF5AAD1D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297">
              <a:extLst>
                <a:ext uri="{FF2B5EF4-FFF2-40B4-BE49-F238E27FC236}">
                  <a16:creationId xmlns:a16="http://schemas.microsoft.com/office/drawing/2014/main" id="{6D2FCE93-7F98-CBAC-4CF8-824FC715825A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98">
              <a:extLst>
                <a:ext uri="{FF2B5EF4-FFF2-40B4-BE49-F238E27FC236}">
                  <a16:creationId xmlns:a16="http://schemas.microsoft.com/office/drawing/2014/main" id="{E9CA1952-AD1A-6C3C-8A93-C7483159D250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299">
              <a:extLst>
                <a:ext uri="{FF2B5EF4-FFF2-40B4-BE49-F238E27FC236}">
                  <a16:creationId xmlns:a16="http://schemas.microsoft.com/office/drawing/2014/main" id="{B16CCE9A-1387-61DA-924F-2FD8043883FD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00">
              <a:extLst>
                <a:ext uri="{FF2B5EF4-FFF2-40B4-BE49-F238E27FC236}">
                  <a16:creationId xmlns:a16="http://schemas.microsoft.com/office/drawing/2014/main" id="{B87ED83D-0DFF-37A9-44BA-2021AC922A94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01">
              <a:extLst>
                <a:ext uri="{FF2B5EF4-FFF2-40B4-BE49-F238E27FC236}">
                  <a16:creationId xmlns:a16="http://schemas.microsoft.com/office/drawing/2014/main" id="{D2759BE7-F8FE-8AB6-49AB-7407FA34AFA4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02">
              <a:extLst>
                <a:ext uri="{FF2B5EF4-FFF2-40B4-BE49-F238E27FC236}">
                  <a16:creationId xmlns:a16="http://schemas.microsoft.com/office/drawing/2014/main" id="{CD467A05-EA46-28DF-BF0D-B7AB3776148C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03">
              <a:extLst>
                <a:ext uri="{FF2B5EF4-FFF2-40B4-BE49-F238E27FC236}">
                  <a16:creationId xmlns:a16="http://schemas.microsoft.com/office/drawing/2014/main" id="{AD80B055-ED8E-07B5-19D1-1507FB80CF91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04">
              <a:extLst>
                <a:ext uri="{FF2B5EF4-FFF2-40B4-BE49-F238E27FC236}">
                  <a16:creationId xmlns:a16="http://schemas.microsoft.com/office/drawing/2014/main" id="{C15476CE-0E3D-C90B-90C7-732751C8BC18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05">
              <a:extLst>
                <a:ext uri="{FF2B5EF4-FFF2-40B4-BE49-F238E27FC236}">
                  <a16:creationId xmlns:a16="http://schemas.microsoft.com/office/drawing/2014/main" id="{380E0E9E-CBFA-4E2E-88D5-D8732E67232E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06">
              <a:extLst>
                <a:ext uri="{FF2B5EF4-FFF2-40B4-BE49-F238E27FC236}">
                  <a16:creationId xmlns:a16="http://schemas.microsoft.com/office/drawing/2014/main" id="{510755D0-D561-6A31-F4D6-FBE2C74C02AE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07">
              <a:extLst>
                <a:ext uri="{FF2B5EF4-FFF2-40B4-BE49-F238E27FC236}">
                  <a16:creationId xmlns:a16="http://schemas.microsoft.com/office/drawing/2014/main" id="{4BE78236-A29C-5162-3227-6187C0578750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08">
              <a:extLst>
                <a:ext uri="{FF2B5EF4-FFF2-40B4-BE49-F238E27FC236}">
                  <a16:creationId xmlns:a16="http://schemas.microsoft.com/office/drawing/2014/main" id="{5772A493-9467-8EA1-8EEA-9A16F172D483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09">
              <a:extLst>
                <a:ext uri="{FF2B5EF4-FFF2-40B4-BE49-F238E27FC236}">
                  <a16:creationId xmlns:a16="http://schemas.microsoft.com/office/drawing/2014/main" id="{D65FE30F-9672-3706-9B5C-D9A53977451A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10">
              <a:extLst>
                <a:ext uri="{FF2B5EF4-FFF2-40B4-BE49-F238E27FC236}">
                  <a16:creationId xmlns:a16="http://schemas.microsoft.com/office/drawing/2014/main" id="{D6E79578-34A3-0EA2-A195-449ACF8B1C66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11">
              <a:extLst>
                <a:ext uri="{FF2B5EF4-FFF2-40B4-BE49-F238E27FC236}">
                  <a16:creationId xmlns:a16="http://schemas.microsoft.com/office/drawing/2014/main" id="{8D3A7CA7-B181-544B-70EE-87AE26D4BA56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12">
              <a:extLst>
                <a:ext uri="{FF2B5EF4-FFF2-40B4-BE49-F238E27FC236}">
                  <a16:creationId xmlns:a16="http://schemas.microsoft.com/office/drawing/2014/main" id="{E6F49220-9968-056F-0788-5FF0A94E79D5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13">
              <a:extLst>
                <a:ext uri="{FF2B5EF4-FFF2-40B4-BE49-F238E27FC236}">
                  <a16:creationId xmlns:a16="http://schemas.microsoft.com/office/drawing/2014/main" id="{8B64C82E-F50C-BEEE-45AD-17F13218279A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14">
              <a:extLst>
                <a:ext uri="{FF2B5EF4-FFF2-40B4-BE49-F238E27FC236}">
                  <a16:creationId xmlns:a16="http://schemas.microsoft.com/office/drawing/2014/main" id="{D259E270-7904-C60E-CCF9-7A7DE2D85091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15">
              <a:extLst>
                <a:ext uri="{FF2B5EF4-FFF2-40B4-BE49-F238E27FC236}">
                  <a16:creationId xmlns:a16="http://schemas.microsoft.com/office/drawing/2014/main" id="{7B7C6D1E-70C6-5C76-A3E0-8AED9063CD5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16">
              <a:extLst>
                <a:ext uri="{FF2B5EF4-FFF2-40B4-BE49-F238E27FC236}">
                  <a16:creationId xmlns:a16="http://schemas.microsoft.com/office/drawing/2014/main" id="{3697B5AF-F926-7AA5-0F1B-7BDFC8AEB3FE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7">
              <a:extLst>
                <a:ext uri="{FF2B5EF4-FFF2-40B4-BE49-F238E27FC236}">
                  <a16:creationId xmlns:a16="http://schemas.microsoft.com/office/drawing/2014/main" id="{60A0D2E9-3132-B9A1-C8F9-0CBDCFEF52DD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18">
              <a:extLst>
                <a:ext uri="{FF2B5EF4-FFF2-40B4-BE49-F238E27FC236}">
                  <a16:creationId xmlns:a16="http://schemas.microsoft.com/office/drawing/2014/main" id="{05CE256E-3DB1-C3E5-792B-3EC710A9EB62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19">
              <a:extLst>
                <a:ext uri="{FF2B5EF4-FFF2-40B4-BE49-F238E27FC236}">
                  <a16:creationId xmlns:a16="http://schemas.microsoft.com/office/drawing/2014/main" id="{B8560F77-D20C-F83E-B4F1-0C6EDD5F241B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20">
              <a:extLst>
                <a:ext uri="{FF2B5EF4-FFF2-40B4-BE49-F238E27FC236}">
                  <a16:creationId xmlns:a16="http://schemas.microsoft.com/office/drawing/2014/main" id="{58D927A4-7E9E-DC7E-6598-4DB949636CA3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21">
              <a:extLst>
                <a:ext uri="{FF2B5EF4-FFF2-40B4-BE49-F238E27FC236}">
                  <a16:creationId xmlns:a16="http://schemas.microsoft.com/office/drawing/2014/main" id="{0A93032E-EEEB-E590-4846-78207D943603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22">
              <a:extLst>
                <a:ext uri="{FF2B5EF4-FFF2-40B4-BE49-F238E27FC236}">
                  <a16:creationId xmlns:a16="http://schemas.microsoft.com/office/drawing/2014/main" id="{DAAFFE9B-B28E-0589-4E39-CB4D6CE2058A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23">
              <a:extLst>
                <a:ext uri="{FF2B5EF4-FFF2-40B4-BE49-F238E27FC236}">
                  <a16:creationId xmlns:a16="http://schemas.microsoft.com/office/drawing/2014/main" id="{8244F73C-2012-29A2-9D05-9A0524E5A875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24">
              <a:extLst>
                <a:ext uri="{FF2B5EF4-FFF2-40B4-BE49-F238E27FC236}">
                  <a16:creationId xmlns:a16="http://schemas.microsoft.com/office/drawing/2014/main" id="{2562F7F2-CE44-3CF1-F927-FC54DD0D5BB0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25">
              <a:extLst>
                <a:ext uri="{FF2B5EF4-FFF2-40B4-BE49-F238E27FC236}">
                  <a16:creationId xmlns:a16="http://schemas.microsoft.com/office/drawing/2014/main" id="{C10F74DB-995C-0221-C8BF-34569C077BAC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326">
              <a:extLst>
                <a:ext uri="{FF2B5EF4-FFF2-40B4-BE49-F238E27FC236}">
                  <a16:creationId xmlns:a16="http://schemas.microsoft.com/office/drawing/2014/main" id="{53E6EA02-AF4F-74D6-0B65-120535ADB14B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327">
              <a:extLst>
                <a:ext uri="{FF2B5EF4-FFF2-40B4-BE49-F238E27FC236}">
                  <a16:creationId xmlns:a16="http://schemas.microsoft.com/office/drawing/2014/main" id="{938B6FDD-40C3-7955-6C0E-E0D1AC706497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56" y="400825"/>
            <a:ext cx="3217043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42" name="Shape 363">
            <a:extLst>
              <a:ext uri="{FF2B5EF4-FFF2-40B4-BE49-F238E27FC236}">
                <a16:creationId xmlns:a16="http://schemas.microsoft.com/office/drawing/2014/main" id="{5F093E7C-3ABF-AAB1-75CB-EA33C00657F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74942" y="3819183"/>
            <a:ext cx="1867710" cy="2160000"/>
            <a:chOff x="3895725" y="1433512"/>
            <a:chExt cx="1490700" cy="1723987"/>
          </a:xfrm>
        </p:grpSpPr>
        <p:sp>
          <p:nvSpPr>
            <p:cNvPr id="43" name="Shape 364">
              <a:extLst>
                <a:ext uri="{FF2B5EF4-FFF2-40B4-BE49-F238E27FC236}">
                  <a16:creationId xmlns:a16="http://schemas.microsoft.com/office/drawing/2014/main" id="{90A38032-0CDC-5D47-DC75-BF4C4687BE7C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Shape 365">
              <a:extLst>
                <a:ext uri="{FF2B5EF4-FFF2-40B4-BE49-F238E27FC236}">
                  <a16:creationId xmlns:a16="http://schemas.microsoft.com/office/drawing/2014/main" id="{3C293BF5-E42A-62E1-ECDE-6D138B6AFB6A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Shape 366">
              <a:extLst>
                <a:ext uri="{FF2B5EF4-FFF2-40B4-BE49-F238E27FC236}">
                  <a16:creationId xmlns:a16="http://schemas.microsoft.com/office/drawing/2014/main" id="{4DEED852-164D-C79E-9FA1-19803BC014F5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Shape 367">
              <a:extLst>
                <a:ext uri="{FF2B5EF4-FFF2-40B4-BE49-F238E27FC236}">
                  <a16:creationId xmlns:a16="http://schemas.microsoft.com/office/drawing/2014/main" id="{112FD55D-BD23-617F-45F2-6F64D5067DC3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" name="Shape 368">
              <a:extLst>
                <a:ext uri="{FF2B5EF4-FFF2-40B4-BE49-F238E27FC236}">
                  <a16:creationId xmlns:a16="http://schemas.microsoft.com/office/drawing/2014/main" id="{12A1465F-FA7C-01E9-4975-F9D88E8119D4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69">
              <a:extLst>
                <a:ext uri="{FF2B5EF4-FFF2-40B4-BE49-F238E27FC236}">
                  <a16:creationId xmlns:a16="http://schemas.microsoft.com/office/drawing/2014/main" id="{F6C29E4F-51B3-5B91-9E31-74905F4C71C2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70">
              <a:extLst>
                <a:ext uri="{FF2B5EF4-FFF2-40B4-BE49-F238E27FC236}">
                  <a16:creationId xmlns:a16="http://schemas.microsoft.com/office/drawing/2014/main" id="{0E801ABF-1790-6DDC-E154-563CD17B5FB5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71">
              <a:extLst>
                <a:ext uri="{FF2B5EF4-FFF2-40B4-BE49-F238E27FC236}">
                  <a16:creationId xmlns:a16="http://schemas.microsoft.com/office/drawing/2014/main" id="{FE09D5F8-A179-11B8-AE9A-5D62F5804694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72">
              <a:extLst>
                <a:ext uri="{FF2B5EF4-FFF2-40B4-BE49-F238E27FC236}">
                  <a16:creationId xmlns:a16="http://schemas.microsoft.com/office/drawing/2014/main" id="{C9243712-0387-0333-BB88-790D4C370586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73">
              <a:extLst>
                <a:ext uri="{FF2B5EF4-FFF2-40B4-BE49-F238E27FC236}">
                  <a16:creationId xmlns:a16="http://schemas.microsoft.com/office/drawing/2014/main" id="{EECFAA2B-9320-FA7E-4C20-47446DB3996E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74">
              <a:extLst>
                <a:ext uri="{FF2B5EF4-FFF2-40B4-BE49-F238E27FC236}">
                  <a16:creationId xmlns:a16="http://schemas.microsoft.com/office/drawing/2014/main" id="{3604B23D-1AC6-3592-ABC5-3ECACF601FD7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75">
              <a:extLst>
                <a:ext uri="{FF2B5EF4-FFF2-40B4-BE49-F238E27FC236}">
                  <a16:creationId xmlns:a16="http://schemas.microsoft.com/office/drawing/2014/main" id="{446A3D21-FD56-BA07-0DF0-9F0EBE180821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76">
              <a:extLst>
                <a:ext uri="{FF2B5EF4-FFF2-40B4-BE49-F238E27FC236}">
                  <a16:creationId xmlns:a16="http://schemas.microsoft.com/office/drawing/2014/main" id="{A90AE93E-45B3-6B28-4CC3-D52D71D6F63A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77">
              <a:extLst>
                <a:ext uri="{FF2B5EF4-FFF2-40B4-BE49-F238E27FC236}">
                  <a16:creationId xmlns:a16="http://schemas.microsoft.com/office/drawing/2014/main" id="{F916757A-2876-DF6B-ED1D-F9D8DF7CFCA7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78">
              <a:extLst>
                <a:ext uri="{FF2B5EF4-FFF2-40B4-BE49-F238E27FC236}">
                  <a16:creationId xmlns:a16="http://schemas.microsoft.com/office/drawing/2014/main" id="{AB322D83-8076-4778-D14F-6EDA7250C9DB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79">
              <a:extLst>
                <a:ext uri="{FF2B5EF4-FFF2-40B4-BE49-F238E27FC236}">
                  <a16:creationId xmlns:a16="http://schemas.microsoft.com/office/drawing/2014/main" id="{C0125B0A-1689-A7C5-8E0C-A3C26ADBD45B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80">
              <a:extLst>
                <a:ext uri="{FF2B5EF4-FFF2-40B4-BE49-F238E27FC236}">
                  <a16:creationId xmlns:a16="http://schemas.microsoft.com/office/drawing/2014/main" id="{104F81EF-4186-26ED-DE1C-8D067FF2666E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81">
              <a:extLst>
                <a:ext uri="{FF2B5EF4-FFF2-40B4-BE49-F238E27FC236}">
                  <a16:creationId xmlns:a16="http://schemas.microsoft.com/office/drawing/2014/main" id="{D17364BA-7D4A-92D2-594A-130B5EDFFF17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82">
              <a:extLst>
                <a:ext uri="{FF2B5EF4-FFF2-40B4-BE49-F238E27FC236}">
                  <a16:creationId xmlns:a16="http://schemas.microsoft.com/office/drawing/2014/main" id="{484C2C5F-59EB-7A23-3923-F16FE0332EEE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83">
              <a:extLst>
                <a:ext uri="{FF2B5EF4-FFF2-40B4-BE49-F238E27FC236}">
                  <a16:creationId xmlns:a16="http://schemas.microsoft.com/office/drawing/2014/main" id="{253D211A-88A6-2E33-4477-AA0E6E6DCB69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84">
              <a:extLst>
                <a:ext uri="{FF2B5EF4-FFF2-40B4-BE49-F238E27FC236}">
                  <a16:creationId xmlns:a16="http://schemas.microsoft.com/office/drawing/2014/main" id="{0E424448-5EA4-85F5-7429-6A36D8089789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85">
              <a:extLst>
                <a:ext uri="{FF2B5EF4-FFF2-40B4-BE49-F238E27FC236}">
                  <a16:creationId xmlns:a16="http://schemas.microsoft.com/office/drawing/2014/main" id="{0AEE4B38-8EC2-F62A-E4EE-1664804CCAE9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86">
              <a:extLst>
                <a:ext uri="{FF2B5EF4-FFF2-40B4-BE49-F238E27FC236}">
                  <a16:creationId xmlns:a16="http://schemas.microsoft.com/office/drawing/2014/main" id="{93A57972-8BE2-B094-D660-9936A4E11268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87">
              <a:extLst>
                <a:ext uri="{FF2B5EF4-FFF2-40B4-BE49-F238E27FC236}">
                  <a16:creationId xmlns:a16="http://schemas.microsoft.com/office/drawing/2014/main" id="{CB296A53-214D-4093-CB27-BCFFAFA9F3EE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88">
              <a:extLst>
                <a:ext uri="{FF2B5EF4-FFF2-40B4-BE49-F238E27FC236}">
                  <a16:creationId xmlns:a16="http://schemas.microsoft.com/office/drawing/2014/main" id="{7F502456-971E-5048-1B26-1061DC4A85C6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89">
              <a:extLst>
                <a:ext uri="{FF2B5EF4-FFF2-40B4-BE49-F238E27FC236}">
                  <a16:creationId xmlns:a16="http://schemas.microsoft.com/office/drawing/2014/main" id="{0F5022E2-921C-E7F5-44DA-7C6192BABE11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90">
              <a:extLst>
                <a:ext uri="{FF2B5EF4-FFF2-40B4-BE49-F238E27FC236}">
                  <a16:creationId xmlns:a16="http://schemas.microsoft.com/office/drawing/2014/main" id="{A3462842-E744-B0F5-8346-663B6AF1D6D4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91">
              <a:extLst>
                <a:ext uri="{FF2B5EF4-FFF2-40B4-BE49-F238E27FC236}">
                  <a16:creationId xmlns:a16="http://schemas.microsoft.com/office/drawing/2014/main" id="{CF22A308-3BE4-C1B8-9DB7-3F4DF7BDE459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" name="Shape 16">
            <a:extLst>
              <a:ext uri="{FF2B5EF4-FFF2-40B4-BE49-F238E27FC236}">
                <a16:creationId xmlns:a16="http://schemas.microsoft.com/office/drawing/2014/main" id="{E697B75A-8514-D6C7-A952-3BD7B2E0FAF9}"/>
              </a:ext>
            </a:extLst>
          </p:cNvPr>
          <p:cNvSpPr/>
          <p:nvPr userDrawn="1"/>
        </p:nvSpPr>
        <p:spPr>
          <a:xfrm rot="169468" flipH="1">
            <a:off x="4008253" y="608345"/>
            <a:ext cx="6539392" cy="4411457"/>
          </a:xfrm>
          <a:prstGeom prst="wedgeEllipseCallout">
            <a:avLst>
              <a:gd name="adj1" fmla="val -46266"/>
              <a:gd name="adj2" fmla="val 54459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1560" y="1224951"/>
            <a:ext cx="4621816" cy="3186889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9210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293">
            <a:extLst>
              <a:ext uri="{FF2B5EF4-FFF2-40B4-BE49-F238E27FC236}">
                <a16:creationId xmlns:a16="http://schemas.microsoft.com/office/drawing/2014/main" id="{1EB2DBBA-1DAF-96F9-2574-34478D7F00F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12637" y="-14807"/>
            <a:ext cx="898313" cy="1026561"/>
            <a:chOff x="1300162" y="3487737"/>
            <a:chExt cx="1549499" cy="1976425"/>
          </a:xfrm>
        </p:grpSpPr>
        <p:sp>
          <p:nvSpPr>
            <p:cNvPr id="107" name="Shape 294">
              <a:extLst>
                <a:ext uri="{FF2B5EF4-FFF2-40B4-BE49-F238E27FC236}">
                  <a16:creationId xmlns:a16="http://schemas.microsoft.com/office/drawing/2014/main" id="{95B4F8EA-C150-6F3F-68B3-911AB85538BE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295">
              <a:extLst>
                <a:ext uri="{FF2B5EF4-FFF2-40B4-BE49-F238E27FC236}">
                  <a16:creationId xmlns:a16="http://schemas.microsoft.com/office/drawing/2014/main" id="{8969CDCA-DB24-7378-337B-2BCB60A96EBB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296">
              <a:extLst>
                <a:ext uri="{FF2B5EF4-FFF2-40B4-BE49-F238E27FC236}">
                  <a16:creationId xmlns:a16="http://schemas.microsoft.com/office/drawing/2014/main" id="{2480CE00-BCAB-56DA-3317-4AAC71CD7CFB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297">
              <a:extLst>
                <a:ext uri="{FF2B5EF4-FFF2-40B4-BE49-F238E27FC236}">
                  <a16:creationId xmlns:a16="http://schemas.microsoft.com/office/drawing/2014/main" id="{487423B3-76C9-176F-FA27-A0AAE37C19CA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298">
              <a:extLst>
                <a:ext uri="{FF2B5EF4-FFF2-40B4-BE49-F238E27FC236}">
                  <a16:creationId xmlns:a16="http://schemas.microsoft.com/office/drawing/2014/main" id="{018C44BE-14A1-E8FC-4497-ECAD90EBAD1F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299">
              <a:extLst>
                <a:ext uri="{FF2B5EF4-FFF2-40B4-BE49-F238E27FC236}">
                  <a16:creationId xmlns:a16="http://schemas.microsoft.com/office/drawing/2014/main" id="{87C1C711-2A1C-0777-1596-F2135A2BA9EE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300">
              <a:extLst>
                <a:ext uri="{FF2B5EF4-FFF2-40B4-BE49-F238E27FC236}">
                  <a16:creationId xmlns:a16="http://schemas.microsoft.com/office/drawing/2014/main" id="{E01B45A0-4B66-C056-FEB2-52F4DB8AF3D6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301">
              <a:extLst>
                <a:ext uri="{FF2B5EF4-FFF2-40B4-BE49-F238E27FC236}">
                  <a16:creationId xmlns:a16="http://schemas.microsoft.com/office/drawing/2014/main" id="{29A5F7DB-35E0-B3F7-3C3F-AEEE27545E13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302">
              <a:extLst>
                <a:ext uri="{FF2B5EF4-FFF2-40B4-BE49-F238E27FC236}">
                  <a16:creationId xmlns:a16="http://schemas.microsoft.com/office/drawing/2014/main" id="{036BEF14-E355-9408-D23F-0B3E354585D1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303">
              <a:extLst>
                <a:ext uri="{FF2B5EF4-FFF2-40B4-BE49-F238E27FC236}">
                  <a16:creationId xmlns:a16="http://schemas.microsoft.com/office/drawing/2014/main" id="{586B5B52-088C-25E8-93B1-4E695B8C6EBD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304">
              <a:extLst>
                <a:ext uri="{FF2B5EF4-FFF2-40B4-BE49-F238E27FC236}">
                  <a16:creationId xmlns:a16="http://schemas.microsoft.com/office/drawing/2014/main" id="{E4B3FAF7-ED0A-7CBE-2167-145BE3A8CA43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305">
              <a:extLst>
                <a:ext uri="{FF2B5EF4-FFF2-40B4-BE49-F238E27FC236}">
                  <a16:creationId xmlns:a16="http://schemas.microsoft.com/office/drawing/2014/main" id="{2F6466C1-DBF8-416E-2F86-6BCE2E856F1D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306">
              <a:extLst>
                <a:ext uri="{FF2B5EF4-FFF2-40B4-BE49-F238E27FC236}">
                  <a16:creationId xmlns:a16="http://schemas.microsoft.com/office/drawing/2014/main" id="{C6642880-C175-940C-1925-F453C948ABEB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307">
              <a:extLst>
                <a:ext uri="{FF2B5EF4-FFF2-40B4-BE49-F238E27FC236}">
                  <a16:creationId xmlns:a16="http://schemas.microsoft.com/office/drawing/2014/main" id="{BDD5A87E-4FF0-0BD3-EC6A-11FD89FAB4D6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308">
              <a:extLst>
                <a:ext uri="{FF2B5EF4-FFF2-40B4-BE49-F238E27FC236}">
                  <a16:creationId xmlns:a16="http://schemas.microsoft.com/office/drawing/2014/main" id="{9D43AB15-19D8-DFA8-4299-348FAA3BCDFE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309">
              <a:extLst>
                <a:ext uri="{FF2B5EF4-FFF2-40B4-BE49-F238E27FC236}">
                  <a16:creationId xmlns:a16="http://schemas.microsoft.com/office/drawing/2014/main" id="{D8B6EA3B-ACDA-9F73-7F32-7695DA3A0D83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310">
              <a:extLst>
                <a:ext uri="{FF2B5EF4-FFF2-40B4-BE49-F238E27FC236}">
                  <a16:creationId xmlns:a16="http://schemas.microsoft.com/office/drawing/2014/main" id="{6DD4733D-A41B-A1D4-0831-DB63C6B6E901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311">
              <a:extLst>
                <a:ext uri="{FF2B5EF4-FFF2-40B4-BE49-F238E27FC236}">
                  <a16:creationId xmlns:a16="http://schemas.microsoft.com/office/drawing/2014/main" id="{6FB188A8-25A1-5208-E87B-376ABF908F7A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312">
              <a:extLst>
                <a:ext uri="{FF2B5EF4-FFF2-40B4-BE49-F238E27FC236}">
                  <a16:creationId xmlns:a16="http://schemas.microsoft.com/office/drawing/2014/main" id="{310DC406-0DFA-2F4A-A285-AC632A67E48B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313">
              <a:extLst>
                <a:ext uri="{FF2B5EF4-FFF2-40B4-BE49-F238E27FC236}">
                  <a16:creationId xmlns:a16="http://schemas.microsoft.com/office/drawing/2014/main" id="{309D3FC3-5C20-DCDD-C06A-D98698A5EFA1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314">
              <a:extLst>
                <a:ext uri="{FF2B5EF4-FFF2-40B4-BE49-F238E27FC236}">
                  <a16:creationId xmlns:a16="http://schemas.microsoft.com/office/drawing/2014/main" id="{620E6040-2B76-5C1A-096B-4FD82D8F833C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315">
              <a:extLst>
                <a:ext uri="{FF2B5EF4-FFF2-40B4-BE49-F238E27FC236}">
                  <a16:creationId xmlns:a16="http://schemas.microsoft.com/office/drawing/2014/main" id="{FCE55EE9-C111-38E8-6154-F7BCD2E6517A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316">
              <a:extLst>
                <a:ext uri="{FF2B5EF4-FFF2-40B4-BE49-F238E27FC236}">
                  <a16:creationId xmlns:a16="http://schemas.microsoft.com/office/drawing/2014/main" id="{BCD4536C-0A95-125E-D1E8-D6402CB0341B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317">
              <a:extLst>
                <a:ext uri="{FF2B5EF4-FFF2-40B4-BE49-F238E27FC236}">
                  <a16:creationId xmlns:a16="http://schemas.microsoft.com/office/drawing/2014/main" id="{53D8D479-097F-AB32-1957-05CC3D7154D5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318">
              <a:extLst>
                <a:ext uri="{FF2B5EF4-FFF2-40B4-BE49-F238E27FC236}">
                  <a16:creationId xmlns:a16="http://schemas.microsoft.com/office/drawing/2014/main" id="{4D204F27-EE15-BD50-CCC6-652758B852C7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319">
              <a:extLst>
                <a:ext uri="{FF2B5EF4-FFF2-40B4-BE49-F238E27FC236}">
                  <a16:creationId xmlns:a16="http://schemas.microsoft.com/office/drawing/2014/main" id="{0381A8B3-8935-BC5F-CE17-99B900E5844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320">
              <a:extLst>
                <a:ext uri="{FF2B5EF4-FFF2-40B4-BE49-F238E27FC236}">
                  <a16:creationId xmlns:a16="http://schemas.microsoft.com/office/drawing/2014/main" id="{584F7CCA-D072-7791-2F07-C776E8B36647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321">
              <a:extLst>
                <a:ext uri="{FF2B5EF4-FFF2-40B4-BE49-F238E27FC236}">
                  <a16:creationId xmlns:a16="http://schemas.microsoft.com/office/drawing/2014/main" id="{C4958DA7-5C07-C690-D7E8-D9BCF060E228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322">
              <a:extLst>
                <a:ext uri="{FF2B5EF4-FFF2-40B4-BE49-F238E27FC236}">
                  <a16:creationId xmlns:a16="http://schemas.microsoft.com/office/drawing/2014/main" id="{4CB1CF06-E01E-D91F-4517-8BD042531C8C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323">
              <a:extLst>
                <a:ext uri="{FF2B5EF4-FFF2-40B4-BE49-F238E27FC236}">
                  <a16:creationId xmlns:a16="http://schemas.microsoft.com/office/drawing/2014/main" id="{B19969A4-F6A6-29B0-886B-7C8244140B1D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324">
              <a:extLst>
                <a:ext uri="{FF2B5EF4-FFF2-40B4-BE49-F238E27FC236}">
                  <a16:creationId xmlns:a16="http://schemas.microsoft.com/office/drawing/2014/main" id="{4C5F8BE4-BB3B-D642-2405-07EB0569905C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325">
              <a:extLst>
                <a:ext uri="{FF2B5EF4-FFF2-40B4-BE49-F238E27FC236}">
                  <a16:creationId xmlns:a16="http://schemas.microsoft.com/office/drawing/2014/main" id="{84AEB4EB-567B-999E-3254-78D22EF2AB57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326">
              <a:extLst>
                <a:ext uri="{FF2B5EF4-FFF2-40B4-BE49-F238E27FC236}">
                  <a16:creationId xmlns:a16="http://schemas.microsoft.com/office/drawing/2014/main" id="{2F7E64D5-5BA7-A5B4-23F0-1D6784CE4406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327">
              <a:extLst>
                <a:ext uri="{FF2B5EF4-FFF2-40B4-BE49-F238E27FC236}">
                  <a16:creationId xmlns:a16="http://schemas.microsoft.com/office/drawing/2014/main" id="{A4392528-4EAF-22FD-F09C-EBE0A25D7CD9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1" name="Місце для вмісту 2">
            <a:extLst>
              <a:ext uri="{FF2B5EF4-FFF2-40B4-BE49-F238E27FC236}">
                <a16:creationId xmlns:a16="http://schemas.microsoft.com/office/drawing/2014/main" id="{298D50A2-7A8B-BD3C-DA81-3C86614A3D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356" y="400825"/>
            <a:ext cx="4972622" cy="553677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142" name="Місце для дати 3">
            <a:extLst>
              <a:ext uri="{FF2B5EF4-FFF2-40B4-BE49-F238E27FC236}">
                <a16:creationId xmlns:a16="http://schemas.microsoft.com/office/drawing/2014/main" id="{9F3C6903-9851-1720-7932-1608290A10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143" name="Місце для нижнього колонтитула 4">
            <a:extLst>
              <a:ext uri="{FF2B5EF4-FFF2-40B4-BE49-F238E27FC236}">
                <a16:creationId xmlns:a16="http://schemas.microsoft.com/office/drawing/2014/main" id="{F3C6486B-EC79-D5B4-321E-6ECDE5EF5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144" name="Місце для номера слайда 5">
            <a:extLst>
              <a:ext uri="{FF2B5EF4-FFF2-40B4-BE49-F238E27FC236}">
                <a16:creationId xmlns:a16="http://schemas.microsoft.com/office/drawing/2014/main" id="{1B01BE8D-5CE3-A356-8E2F-A138EA6B1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6300" y="498474"/>
            <a:ext cx="2743200" cy="365125"/>
          </a:xfrm>
        </p:spPr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145" name="Shape 363">
            <a:extLst>
              <a:ext uri="{FF2B5EF4-FFF2-40B4-BE49-F238E27FC236}">
                <a16:creationId xmlns:a16="http://schemas.microsoft.com/office/drawing/2014/main" id="{5D96ECC7-36FE-8C5D-EF96-916FDFEC2AD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174942" y="3819183"/>
            <a:ext cx="1867710" cy="2160000"/>
            <a:chOff x="3895725" y="1433512"/>
            <a:chExt cx="1490700" cy="1723987"/>
          </a:xfrm>
        </p:grpSpPr>
        <p:sp>
          <p:nvSpPr>
            <p:cNvPr id="146" name="Shape 364">
              <a:extLst>
                <a:ext uri="{FF2B5EF4-FFF2-40B4-BE49-F238E27FC236}">
                  <a16:creationId xmlns:a16="http://schemas.microsoft.com/office/drawing/2014/main" id="{DC7EAE4E-11E2-B60E-79DB-234465F88920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365">
              <a:extLst>
                <a:ext uri="{FF2B5EF4-FFF2-40B4-BE49-F238E27FC236}">
                  <a16:creationId xmlns:a16="http://schemas.microsoft.com/office/drawing/2014/main" id="{37C45E62-719C-8984-C7C4-C58ED24273C0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366">
              <a:extLst>
                <a:ext uri="{FF2B5EF4-FFF2-40B4-BE49-F238E27FC236}">
                  <a16:creationId xmlns:a16="http://schemas.microsoft.com/office/drawing/2014/main" id="{97671814-496D-A195-EE21-85FD2891F8D2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367">
              <a:extLst>
                <a:ext uri="{FF2B5EF4-FFF2-40B4-BE49-F238E27FC236}">
                  <a16:creationId xmlns:a16="http://schemas.microsoft.com/office/drawing/2014/main" id="{A352F8E1-734F-DE70-B5FF-8F2D009FD61E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368">
              <a:extLst>
                <a:ext uri="{FF2B5EF4-FFF2-40B4-BE49-F238E27FC236}">
                  <a16:creationId xmlns:a16="http://schemas.microsoft.com/office/drawing/2014/main" id="{55833289-D238-E7E4-D32F-0A120E25E092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369">
              <a:extLst>
                <a:ext uri="{FF2B5EF4-FFF2-40B4-BE49-F238E27FC236}">
                  <a16:creationId xmlns:a16="http://schemas.microsoft.com/office/drawing/2014/main" id="{9C8F9BF1-14E4-592F-167D-6801A3DCED08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370">
              <a:extLst>
                <a:ext uri="{FF2B5EF4-FFF2-40B4-BE49-F238E27FC236}">
                  <a16:creationId xmlns:a16="http://schemas.microsoft.com/office/drawing/2014/main" id="{B88DDC25-5B35-3F52-DB54-5D84BBB6918E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371">
              <a:extLst>
                <a:ext uri="{FF2B5EF4-FFF2-40B4-BE49-F238E27FC236}">
                  <a16:creationId xmlns:a16="http://schemas.microsoft.com/office/drawing/2014/main" id="{E0C9834C-6331-9192-AEB0-4DF68A21BEE6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372">
              <a:extLst>
                <a:ext uri="{FF2B5EF4-FFF2-40B4-BE49-F238E27FC236}">
                  <a16:creationId xmlns:a16="http://schemas.microsoft.com/office/drawing/2014/main" id="{118169E0-64EC-1508-294F-D05CF376998E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373">
              <a:extLst>
                <a:ext uri="{FF2B5EF4-FFF2-40B4-BE49-F238E27FC236}">
                  <a16:creationId xmlns:a16="http://schemas.microsoft.com/office/drawing/2014/main" id="{0C946414-356A-05F2-BC48-E0D97D2A330B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374">
              <a:extLst>
                <a:ext uri="{FF2B5EF4-FFF2-40B4-BE49-F238E27FC236}">
                  <a16:creationId xmlns:a16="http://schemas.microsoft.com/office/drawing/2014/main" id="{55351848-9908-8A98-C305-6718A8A1AE9A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375">
              <a:extLst>
                <a:ext uri="{FF2B5EF4-FFF2-40B4-BE49-F238E27FC236}">
                  <a16:creationId xmlns:a16="http://schemas.microsoft.com/office/drawing/2014/main" id="{B61F7216-080C-8B5D-B2D7-86283852B46C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376">
              <a:extLst>
                <a:ext uri="{FF2B5EF4-FFF2-40B4-BE49-F238E27FC236}">
                  <a16:creationId xmlns:a16="http://schemas.microsoft.com/office/drawing/2014/main" id="{2C1EB61D-678A-ED9E-1D74-52994D2AEEE7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377">
              <a:extLst>
                <a:ext uri="{FF2B5EF4-FFF2-40B4-BE49-F238E27FC236}">
                  <a16:creationId xmlns:a16="http://schemas.microsoft.com/office/drawing/2014/main" id="{D3958E4D-ECC0-452B-6554-BE5260288003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378">
              <a:extLst>
                <a:ext uri="{FF2B5EF4-FFF2-40B4-BE49-F238E27FC236}">
                  <a16:creationId xmlns:a16="http://schemas.microsoft.com/office/drawing/2014/main" id="{90D19378-EA04-F53D-CC07-2D974F9A049D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379">
              <a:extLst>
                <a:ext uri="{FF2B5EF4-FFF2-40B4-BE49-F238E27FC236}">
                  <a16:creationId xmlns:a16="http://schemas.microsoft.com/office/drawing/2014/main" id="{2E774D6B-1F2B-36E4-3836-8DF0C11730B5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380">
              <a:extLst>
                <a:ext uri="{FF2B5EF4-FFF2-40B4-BE49-F238E27FC236}">
                  <a16:creationId xmlns:a16="http://schemas.microsoft.com/office/drawing/2014/main" id="{BA21DD69-1BEA-ADCA-4BA6-8DCB8E1281B3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381">
              <a:extLst>
                <a:ext uri="{FF2B5EF4-FFF2-40B4-BE49-F238E27FC236}">
                  <a16:creationId xmlns:a16="http://schemas.microsoft.com/office/drawing/2014/main" id="{CE9A3DB5-A60E-B924-8504-2B43DF54A0EF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382">
              <a:extLst>
                <a:ext uri="{FF2B5EF4-FFF2-40B4-BE49-F238E27FC236}">
                  <a16:creationId xmlns:a16="http://schemas.microsoft.com/office/drawing/2014/main" id="{AD1A2FDF-CA8D-5CCD-B499-F10A0DC8BF73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383">
              <a:extLst>
                <a:ext uri="{FF2B5EF4-FFF2-40B4-BE49-F238E27FC236}">
                  <a16:creationId xmlns:a16="http://schemas.microsoft.com/office/drawing/2014/main" id="{9E86F818-E621-3303-BEF4-99EE009C9922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384">
              <a:extLst>
                <a:ext uri="{FF2B5EF4-FFF2-40B4-BE49-F238E27FC236}">
                  <a16:creationId xmlns:a16="http://schemas.microsoft.com/office/drawing/2014/main" id="{D9D6BAC1-1898-58D4-F539-40191C49BD09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385">
              <a:extLst>
                <a:ext uri="{FF2B5EF4-FFF2-40B4-BE49-F238E27FC236}">
                  <a16:creationId xmlns:a16="http://schemas.microsoft.com/office/drawing/2014/main" id="{296E5CA6-6163-548F-C5A7-100F8A9E66E3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386">
              <a:extLst>
                <a:ext uri="{FF2B5EF4-FFF2-40B4-BE49-F238E27FC236}">
                  <a16:creationId xmlns:a16="http://schemas.microsoft.com/office/drawing/2014/main" id="{A5620F5D-48D0-A8AA-79AC-38A1F1B29DA6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387">
              <a:extLst>
                <a:ext uri="{FF2B5EF4-FFF2-40B4-BE49-F238E27FC236}">
                  <a16:creationId xmlns:a16="http://schemas.microsoft.com/office/drawing/2014/main" id="{F2035A8B-F7B9-AD0C-6869-DD1E5C4D6D01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388">
              <a:extLst>
                <a:ext uri="{FF2B5EF4-FFF2-40B4-BE49-F238E27FC236}">
                  <a16:creationId xmlns:a16="http://schemas.microsoft.com/office/drawing/2014/main" id="{DBFADFE2-FDD5-D145-9DE2-8A0D865F6AC2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389">
              <a:extLst>
                <a:ext uri="{FF2B5EF4-FFF2-40B4-BE49-F238E27FC236}">
                  <a16:creationId xmlns:a16="http://schemas.microsoft.com/office/drawing/2014/main" id="{2706C427-64AD-D04E-8E92-63AFA53251B0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Shape 390">
              <a:extLst>
                <a:ext uri="{FF2B5EF4-FFF2-40B4-BE49-F238E27FC236}">
                  <a16:creationId xmlns:a16="http://schemas.microsoft.com/office/drawing/2014/main" id="{94A87607-EC7F-6A8E-DF96-950F24843504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Shape 391">
              <a:extLst>
                <a:ext uri="{FF2B5EF4-FFF2-40B4-BE49-F238E27FC236}">
                  <a16:creationId xmlns:a16="http://schemas.microsoft.com/office/drawing/2014/main" id="{D9107EE5-98EB-C7BF-3E47-FA2718A9776F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Shape 16">
            <a:extLst>
              <a:ext uri="{FF2B5EF4-FFF2-40B4-BE49-F238E27FC236}">
                <a16:creationId xmlns:a16="http://schemas.microsoft.com/office/drawing/2014/main" id="{D45E17AE-7B34-0AC6-D838-8EDCE6EEBC9F}"/>
              </a:ext>
            </a:extLst>
          </p:cNvPr>
          <p:cNvSpPr/>
          <p:nvPr userDrawn="1"/>
        </p:nvSpPr>
        <p:spPr>
          <a:xfrm rot="169468" flipH="1">
            <a:off x="5372352" y="1394084"/>
            <a:ext cx="5155922" cy="3659348"/>
          </a:xfrm>
          <a:prstGeom prst="wedgeEllipseCallout">
            <a:avLst>
              <a:gd name="adj1" fmla="val -46266"/>
              <a:gd name="adj2" fmla="val 54459"/>
            </a:avLst>
          </a:prstGeom>
          <a:solidFill>
            <a:srgbClr val="FFFFFF"/>
          </a:solidFill>
          <a:ln w="76200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Заголовок 1">
            <a:extLst>
              <a:ext uri="{FF2B5EF4-FFF2-40B4-BE49-F238E27FC236}">
                <a16:creationId xmlns:a16="http://schemas.microsoft.com/office/drawing/2014/main" id="{1C8336F1-9ABA-809B-859F-3D7859D0C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6679" y="1872579"/>
            <a:ext cx="3503444" cy="3007827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153976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Назва та вміс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Shape 293">
            <a:extLst>
              <a:ext uri="{FF2B5EF4-FFF2-40B4-BE49-F238E27FC236}">
                <a16:creationId xmlns:a16="http://schemas.microsoft.com/office/drawing/2014/main" id="{654A564F-4493-5439-7365-6ED45AA475D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37452" y="-52287"/>
            <a:ext cx="898313" cy="1026561"/>
            <a:chOff x="1300162" y="3487737"/>
            <a:chExt cx="1549499" cy="1976425"/>
          </a:xfrm>
        </p:grpSpPr>
        <p:sp>
          <p:nvSpPr>
            <p:cNvPr id="8" name="Shape 294">
              <a:extLst>
                <a:ext uri="{FF2B5EF4-FFF2-40B4-BE49-F238E27FC236}">
                  <a16:creationId xmlns:a16="http://schemas.microsoft.com/office/drawing/2014/main" id="{AD53126C-A76B-D305-36E6-AED73BC9EC8E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295">
              <a:extLst>
                <a:ext uri="{FF2B5EF4-FFF2-40B4-BE49-F238E27FC236}">
                  <a16:creationId xmlns:a16="http://schemas.microsoft.com/office/drawing/2014/main" id="{0B58B165-0593-4C51-B6B1-4F4CFCF573A7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296">
              <a:extLst>
                <a:ext uri="{FF2B5EF4-FFF2-40B4-BE49-F238E27FC236}">
                  <a16:creationId xmlns:a16="http://schemas.microsoft.com/office/drawing/2014/main" id="{804F0777-70CC-2095-2442-6828E3795CFF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297">
              <a:extLst>
                <a:ext uri="{FF2B5EF4-FFF2-40B4-BE49-F238E27FC236}">
                  <a16:creationId xmlns:a16="http://schemas.microsoft.com/office/drawing/2014/main" id="{3442DFA7-18AC-B546-1C94-37E7F7E7B33B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98">
              <a:extLst>
                <a:ext uri="{FF2B5EF4-FFF2-40B4-BE49-F238E27FC236}">
                  <a16:creationId xmlns:a16="http://schemas.microsoft.com/office/drawing/2014/main" id="{BFA85050-EFFB-66ED-A10F-4BBEF3D62231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299">
              <a:extLst>
                <a:ext uri="{FF2B5EF4-FFF2-40B4-BE49-F238E27FC236}">
                  <a16:creationId xmlns:a16="http://schemas.microsoft.com/office/drawing/2014/main" id="{B92C0AB5-8D9F-061E-D7F7-548B5F05B56C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00">
              <a:extLst>
                <a:ext uri="{FF2B5EF4-FFF2-40B4-BE49-F238E27FC236}">
                  <a16:creationId xmlns:a16="http://schemas.microsoft.com/office/drawing/2014/main" id="{CD142E33-B465-3466-4C95-E414C3E51C3D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01">
              <a:extLst>
                <a:ext uri="{FF2B5EF4-FFF2-40B4-BE49-F238E27FC236}">
                  <a16:creationId xmlns:a16="http://schemas.microsoft.com/office/drawing/2014/main" id="{AD8F20AC-911D-302B-0529-322A99633F92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02">
              <a:extLst>
                <a:ext uri="{FF2B5EF4-FFF2-40B4-BE49-F238E27FC236}">
                  <a16:creationId xmlns:a16="http://schemas.microsoft.com/office/drawing/2014/main" id="{266BAF35-94DF-E2D9-FA36-578BE0797A56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03">
              <a:extLst>
                <a:ext uri="{FF2B5EF4-FFF2-40B4-BE49-F238E27FC236}">
                  <a16:creationId xmlns:a16="http://schemas.microsoft.com/office/drawing/2014/main" id="{54615F87-B917-7E5D-9617-C29A14EFEA3D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04">
              <a:extLst>
                <a:ext uri="{FF2B5EF4-FFF2-40B4-BE49-F238E27FC236}">
                  <a16:creationId xmlns:a16="http://schemas.microsoft.com/office/drawing/2014/main" id="{BD2C18E7-93A4-D316-9F8A-2C8DD48EB0CD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05">
              <a:extLst>
                <a:ext uri="{FF2B5EF4-FFF2-40B4-BE49-F238E27FC236}">
                  <a16:creationId xmlns:a16="http://schemas.microsoft.com/office/drawing/2014/main" id="{D175DBAA-E386-FBC1-93FD-9892BAD0A1BD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06">
              <a:extLst>
                <a:ext uri="{FF2B5EF4-FFF2-40B4-BE49-F238E27FC236}">
                  <a16:creationId xmlns:a16="http://schemas.microsoft.com/office/drawing/2014/main" id="{B37905C8-4904-D8D7-288F-DFBF1A07CE0F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07">
              <a:extLst>
                <a:ext uri="{FF2B5EF4-FFF2-40B4-BE49-F238E27FC236}">
                  <a16:creationId xmlns:a16="http://schemas.microsoft.com/office/drawing/2014/main" id="{4614865B-C84F-3135-F8D6-95D5AC957F11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08">
              <a:extLst>
                <a:ext uri="{FF2B5EF4-FFF2-40B4-BE49-F238E27FC236}">
                  <a16:creationId xmlns:a16="http://schemas.microsoft.com/office/drawing/2014/main" id="{B430740C-F0F9-FA6B-B4B5-CD45E82E9B30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09">
              <a:extLst>
                <a:ext uri="{FF2B5EF4-FFF2-40B4-BE49-F238E27FC236}">
                  <a16:creationId xmlns:a16="http://schemas.microsoft.com/office/drawing/2014/main" id="{5B0DD369-080A-8850-FCFF-682FD69A20A1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10">
              <a:extLst>
                <a:ext uri="{FF2B5EF4-FFF2-40B4-BE49-F238E27FC236}">
                  <a16:creationId xmlns:a16="http://schemas.microsoft.com/office/drawing/2014/main" id="{4E539A9E-B3FD-BD58-675F-B22D82BEDCF7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11">
              <a:extLst>
                <a:ext uri="{FF2B5EF4-FFF2-40B4-BE49-F238E27FC236}">
                  <a16:creationId xmlns:a16="http://schemas.microsoft.com/office/drawing/2014/main" id="{2FED01BA-E136-AC16-2B23-A3D5BA1C7E41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12">
              <a:extLst>
                <a:ext uri="{FF2B5EF4-FFF2-40B4-BE49-F238E27FC236}">
                  <a16:creationId xmlns:a16="http://schemas.microsoft.com/office/drawing/2014/main" id="{8A9AD83C-6E24-28CB-8A55-2A14CFE15EA7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13">
              <a:extLst>
                <a:ext uri="{FF2B5EF4-FFF2-40B4-BE49-F238E27FC236}">
                  <a16:creationId xmlns:a16="http://schemas.microsoft.com/office/drawing/2014/main" id="{7F63749F-2500-F6E7-22A3-F9F6A85D1E49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14">
              <a:extLst>
                <a:ext uri="{FF2B5EF4-FFF2-40B4-BE49-F238E27FC236}">
                  <a16:creationId xmlns:a16="http://schemas.microsoft.com/office/drawing/2014/main" id="{A53FC5FA-5186-ED06-9DC7-B57C71685D3C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15">
              <a:extLst>
                <a:ext uri="{FF2B5EF4-FFF2-40B4-BE49-F238E27FC236}">
                  <a16:creationId xmlns:a16="http://schemas.microsoft.com/office/drawing/2014/main" id="{E9868D77-1138-6149-D7B6-F984410E43C0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16">
              <a:extLst>
                <a:ext uri="{FF2B5EF4-FFF2-40B4-BE49-F238E27FC236}">
                  <a16:creationId xmlns:a16="http://schemas.microsoft.com/office/drawing/2014/main" id="{8E7305F4-BDD4-3A21-8F5F-2E5DD15C91D1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17">
              <a:extLst>
                <a:ext uri="{FF2B5EF4-FFF2-40B4-BE49-F238E27FC236}">
                  <a16:creationId xmlns:a16="http://schemas.microsoft.com/office/drawing/2014/main" id="{CF47C244-B0A5-F2AA-96BB-31E4DD7F20FC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18">
              <a:extLst>
                <a:ext uri="{FF2B5EF4-FFF2-40B4-BE49-F238E27FC236}">
                  <a16:creationId xmlns:a16="http://schemas.microsoft.com/office/drawing/2014/main" id="{D939465B-1BFD-C12B-B0FC-8E7DC8965DA3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19">
              <a:extLst>
                <a:ext uri="{FF2B5EF4-FFF2-40B4-BE49-F238E27FC236}">
                  <a16:creationId xmlns:a16="http://schemas.microsoft.com/office/drawing/2014/main" id="{F97C5B9B-11DC-3D03-D335-F7A6F85B5C85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20">
              <a:extLst>
                <a:ext uri="{FF2B5EF4-FFF2-40B4-BE49-F238E27FC236}">
                  <a16:creationId xmlns:a16="http://schemas.microsoft.com/office/drawing/2014/main" id="{F42798DE-AA13-D3DA-B2BE-F3469D5B94D9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21">
              <a:extLst>
                <a:ext uri="{FF2B5EF4-FFF2-40B4-BE49-F238E27FC236}">
                  <a16:creationId xmlns:a16="http://schemas.microsoft.com/office/drawing/2014/main" id="{6AA57419-3C9C-B3BB-7B6A-776AD66E0037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22">
              <a:extLst>
                <a:ext uri="{FF2B5EF4-FFF2-40B4-BE49-F238E27FC236}">
                  <a16:creationId xmlns:a16="http://schemas.microsoft.com/office/drawing/2014/main" id="{00874A6D-64B9-EF4A-2857-34A005FE9AC5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Shape 323">
              <a:extLst>
                <a:ext uri="{FF2B5EF4-FFF2-40B4-BE49-F238E27FC236}">
                  <a16:creationId xmlns:a16="http://schemas.microsoft.com/office/drawing/2014/main" id="{95544D7A-3C45-CC62-330A-60288189FC87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Shape 324">
              <a:extLst>
                <a:ext uri="{FF2B5EF4-FFF2-40B4-BE49-F238E27FC236}">
                  <a16:creationId xmlns:a16="http://schemas.microsoft.com/office/drawing/2014/main" id="{A27647F1-37F6-B526-ED8C-366C8639D6A2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325">
              <a:extLst>
                <a:ext uri="{FF2B5EF4-FFF2-40B4-BE49-F238E27FC236}">
                  <a16:creationId xmlns:a16="http://schemas.microsoft.com/office/drawing/2014/main" id="{23BC5438-AC98-2548-C9B8-62169EA1B476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Shape 326">
              <a:extLst>
                <a:ext uri="{FF2B5EF4-FFF2-40B4-BE49-F238E27FC236}">
                  <a16:creationId xmlns:a16="http://schemas.microsoft.com/office/drawing/2014/main" id="{39ED4531-C8E6-8357-DA0D-36A2D22E5F45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Shape 327">
              <a:extLst>
                <a:ext uri="{FF2B5EF4-FFF2-40B4-BE49-F238E27FC236}">
                  <a16:creationId xmlns:a16="http://schemas.microsoft.com/office/drawing/2014/main" id="{F708ABA3-937D-524B-9E31-3A5D391BF451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" name="Місце для дати 3">
            <a:extLst>
              <a:ext uri="{FF2B5EF4-FFF2-40B4-BE49-F238E27FC236}">
                <a16:creationId xmlns:a16="http://schemas.microsoft.com/office/drawing/2014/main" id="{958DB8F2-DA03-1913-F9C2-525DBE481A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44" name="Місце для нижнього колонтитула 4">
            <a:extLst>
              <a:ext uri="{FF2B5EF4-FFF2-40B4-BE49-F238E27FC236}">
                <a16:creationId xmlns:a16="http://schemas.microsoft.com/office/drawing/2014/main" id="{6773E829-E263-ED30-3C02-7FCC5F2ED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uk-UA"/>
          </a:p>
        </p:txBody>
      </p:sp>
      <p:sp>
        <p:nvSpPr>
          <p:cNvPr id="45" name="Місце для номера слайда 5">
            <a:extLst>
              <a:ext uri="{FF2B5EF4-FFF2-40B4-BE49-F238E27FC236}">
                <a16:creationId xmlns:a16="http://schemas.microsoft.com/office/drawing/2014/main" id="{8221CD6E-0C6E-B1D4-7518-C53FC675A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496300" y="498474"/>
            <a:ext cx="2743200" cy="365125"/>
          </a:xfrm>
        </p:spPr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  <p:grpSp>
        <p:nvGrpSpPr>
          <p:cNvPr id="46" name="Shape 330">
            <a:extLst>
              <a:ext uri="{FF2B5EF4-FFF2-40B4-BE49-F238E27FC236}">
                <a16:creationId xmlns:a16="http://schemas.microsoft.com/office/drawing/2014/main" id="{A008BFCD-50C6-82EF-B1CB-B4002E9F3561}"/>
              </a:ext>
            </a:extLst>
          </p:cNvPr>
          <p:cNvGrpSpPr>
            <a:grpSpLocks/>
          </p:cNvGrpSpPr>
          <p:nvPr userDrawn="1"/>
        </p:nvGrpSpPr>
        <p:grpSpPr>
          <a:xfrm flipH="1">
            <a:off x="559394" y="610687"/>
            <a:ext cx="1825200" cy="2160001"/>
            <a:chOff x="1384300" y="1439862"/>
            <a:chExt cx="1433400" cy="1697138"/>
          </a:xfrm>
        </p:grpSpPr>
        <p:sp>
          <p:nvSpPr>
            <p:cNvPr id="47" name="Shape 331">
              <a:extLst>
                <a:ext uri="{FF2B5EF4-FFF2-40B4-BE49-F238E27FC236}">
                  <a16:creationId xmlns:a16="http://schemas.microsoft.com/office/drawing/2014/main" id="{8E814EDA-397B-22D7-A260-CF341DBDDAC8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Shape 332">
              <a:extLst>
                <a:ext uri="{FF2B5EF4-FFF2-40B4-BE49-F238E27FC236}">
                  <a16:creationId xmlns:a16="http://schemas.microsoft.com/office/drawing/2014/main" id="{95F9757B-2891-C7EF-9A51-93C29C2B114D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Shape 333">
              <a:extLst>
                <a:ext uri="{FF2B5EF4-FFF2-40B4-BE49-F238E27FC236}">
                  <a16:creationId xmlns:a16="http://schemas.microsoft.com/office/drawing/2014/main" id="{DAEB8EF9-6466-91D2-1B62-7798EA361823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" name="Shape 334">
              <a:extLst>
                <a:ext uri="{FF2B5EF4-FFF2-40B4-BE49-F238E27FC236}">
                  <a16:creationId xmlns:a16="http://schemas.microsoft.com/office/drawing/2014/main" id="{15C8CC52-5DFD-8C31-7EA6-DE16AF9504BC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" name="Shape 335">
              <a:extLst>
                <a:ext uri="{FF2B5EF4-FFF2-40B4-BE49-F238E27FC236}">
                  <a16:creationId xmlns:a16="http://schemas.microsoft.com/office/drawing/2014/main" id="{E36E1048-A8C4-3895-7804-21E8469753D5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" name="Shape 336">
              <a:extLst>
                <a:ext uri="{FF2B5EF4-FFF2-40B4-BE49-F238E27FC236}">
                  <a16:creationId xmlns:a16="http://schemas.microsoft.com/office/drawing/2014/main" id="{2A4210ED-C917-03B5-ED3D-1ACF73C51243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Shape 337">
              <a:extLst>
                <a:ext uri="{FF2B5EF4-FFF2-40B4-BE49-F238E27FC236}">
                  <a16:creationId xmlns:a16="http://schemas.microsoft.com/office/drawing/2014/main" id="{45B6BD33-57FE-2ADD-E66E-26FF4CB8C8E8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Shape 338">
              <a:extLst>
                <a:ext uri="{FF2B5EF4-FFF2-40B4-BE49-F238E27FC236}">
                  <a16:creationId xmlns:a16="http://schemas.microsoft.com/office/drawing/2014/main" id="{FBBE8D82-0096-1B20-DFFC-71766B4A423D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339">
              <a:extLst>
                <a:ext uri="{FF2B5EF4-FFF2-40B4-BE49-F238E27FC236}">
                  <a16:creationId xmlns:a16="http://schemas.microsoft.com/office/drawing/2014/main" id="{37622A3B-F024-1F9B-0D21-2C76A5D6B416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Shape 340">
              <a:extLst>
                <a:ext uri="{FF2B5EF4-FFF2-40B4-BE49-F238E27FC236}">
                  <a16:creationId xmlns:a16="http://schemas.microsoft.com/office/drawing/2014/main" id="{D6284C21-D6EF-9B61-25BB-F0F9B7D0449B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Shape 341">
              <a:extLst>
                <a:ext uri="{FF2B5EF4-FFF2-40B4-BE49-F238E27FC236}">
                  <a16:creationId xmlns:a16="http://schemas.microsoft.com/office/drawing/2014/main" id="{F5F56F2E-C5B3-E7C0-712D-60A35F03B3B3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Shape 342">
              <a:extLst>
                <a:ext uri="{FF2B5EF4-FFF2-40B4-BE49-F238E27FC236}">
                  <a16:creationId xmlns:a16="http://schemas.microsoft.com/office/drawing/2014/main" id="{DD181461-0863-AA37-7F86-8B8BDC048DA7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Shape 343">
              <a:extLst>
                <a:ext uri="{FF2B5EF4-FFF2-40B4-BE49-F238E27FC236}">
                  <a16:creationId xmlns:a16="http://schemas.microsoft.com/office/drawing/2014/main" id="{81C4928B-B278-839A-CC76-FF707343D97C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Shape 344">
              <a:extLst>
                <a:ext uri="{FF2B5EF4-FFF2-40B4-BE49-F238E27FC236}">
                  <a16:creationId xmlns:a16="http://schemas.microsoft.com/office/drawing/2014/main" id="{B597E983-3FC6-B150-8A4D-5BE24FBA5C60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Shape 345">
              <a:extLst>
                <a:ext uri="{FF2B5EF4-FFF2-40B4-BE49-F238E27FC236}">
                  <a16:creationId xmlns:a16="http://schemas.microsoft.com/office/drawing/2014/main" id="{9C357A3D-736C-4426-5729-D8A42D34E680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Shape 346">
              <a:extLst>
                <a:ext uri="{FF2B5EF4-FFF2-40B4-BE49-F238E27FC236}">
                  <a16:creationId xmlns:a16="http://schemas.microsoft.com/office/drawing/2014/main" id="{FDBCE16B-F6B0-9019-C798-D2711873E591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Shape 347">
              <a:extLst>
                <a:ext uri="{FF2B5EF4-FFF2-40B4-BE49-F238E27FC236}">
                  <a16:creationId xmlns:a16="http://schemas.microsoft.com/office/drawing/2014/main" id="{0E6F9C96-E7B9-FD5C-ADBD-9A8B9440D8B0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Shape 348">
              <a:extLst>
                <a:ext uri="{FF2B5EF4-FFF2-40B4-BE49-F238E27FC236}">
                  <a16:creationId xmlns:a16="http://schemas.microsoft.com/office/drawing/2014/main" id="{1DDD1195-E3A5-98A7-8C3B-BE7E0CEE09EE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Shape 349">
              <a:extLst>
                <a:ext uri="{FF2B5EF4-FFF2-40B4-BE49-F238E27FC236}">
                  <a16:creationId xmlns:a16="http://schemas.microsoft.com/office/drawing/2014/main" id="{F4B0DE98-3657-5539-5E96-C20276576BCA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Shape 350">
              <a:extLst>
                <a:ext uri="{FF2B5EF4-FFF2-40B4-BE49-F238E27FC236}">
                  <a16:creationId xmlns:a16="http://schemas.microsoft.com/office/drawing/2014/main" id="{8DDBDE38-DBC5-FF61-20B9-AAFD74C44023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Shape 351">
              <a:extLst>
                <a:ext uri="{FF2B5EF4-FFF2-40B4-BE49-F238E27FC236}">
                  <a16:creationId xmlns:a16="http://schemas.microsoft.com/office/drawing/2014/main" id="{07DD5218-B808-D74D-C7B0-ABC7291407CA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Shape 352">
              <a:extLst>
                <a:ext uri="{FF2B5EF4-FFF2-40B4-BE49-F238E27FC236}">
                  <a16:creationId xmlns:a16="http://schemas.microsoft.com/office/drawing/2014/main" id="{2F165E1A-5C68-C1A6-98B3-B1A9104341CC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Shape 353">
              <a:extLst>
                <a:ext uri="{FF2B5EF4-FFF2-40B4-BE49-F238E27FC236}">
                  <a16:creationId xmlns:a16="http://schemas.microsoft.com/office/drawing/2014/main" id="{5B80C4F0-AB63-84B1-2410-141A44B9C5F1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Shape 354">
              <a:extLst>
                <a:ext uri="{FF2B5EF4-FFF2-40B4-BE49-F238E27FC236}">
                  <a16:creationId xmlns:a16="http://schemas.microsoft.com/office/drawing/2014/main" id="{C80F2CCF-DACF-126A-4690-8CA181DCBFF6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Shape 355">
              <a:extLst>
                <a:ext uri="{FF2B5EF4-FFF2-40B4-BE49-F238E27FC236}">
                  <a16:creationId xmlns:a16="http://schemas.microsoft.com/office/drawing/2014/main" id="{D82E115F-B8EE-F265-6277-71932B790849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Shape 356">
              <a:extLst>
                <a:ext uri="{FF2B5EF4-FFF2-40B4-BE49-F238E27FC236}">
                  <a16:creationId xmlns:a16="http://schemas.microsoft.com/office/drawing/2014/main" id="{A98D0B38-4F5D-F8B8-F78C-FC34A249B0A7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Shape 357">
              <a:extLst>
                <a:ext uri="{FF2B5EF4-FFF2-40B4-BE49-F238E27FC236}">
                  <a16:creationId xmlns:a16="http://schemas.microsoft.com/office/drawing/2014/main" id="{B535BCC4-CA91-B726-F9A1-9D8DB7F559DA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358">
              <a:extLst>
                <a:ext uri="{FF2B5EF4-FFF2-40B4-BE49-F238E27FC236}">
                  <a16:creationId xmlns:a16="http://schemas.microsoft.com/office/drawing/2014/main" id="{D087F5F6-18D4-1C10-1884-0354B314708C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359">
              <a:extLst>
                <a:ext uri="{FF2B5EF4-FFF2-40B4-BE49-F238E27FC236}">
                  <a16:creationId xmlns:a16="http://schemas.microsoft.com/office/drawing/2014/main" id="{FDFF64A1-D2E7-51B5-0F02-A69A0CA29505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360">
              <a:extLst>
                <a:ext uri="{FF2B5EF4-FFF2-40B4-BE49-F238E27FC236}">
                  <a16:creationId xmlns:a16="http://schemas.microsoft.com/office/drawing/2014/main" id="{081618D6-A2D6-6046-8BE6-0220043CDDA4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7" name="Shape 16">
            <a:extLst>
              <a:ext uri="{FF2B5EF4-FFF2-40B4-BE49-F238E27FC236}">
                <a16:creationId xmlns:a16="http://schemas.microsoft.com/office/drawing/2014/main" id="{3344F841-355C-48FB-86A9-6D08FF244F4D}"/>
              </a:ext>
            </a:extLst>
          </p:cNvPr>
          <p:cNvSpPr/>
          <p:nvPr userDrawn="1"/>
        </p:nvSpPr>
        <p:spPr>
          <a:xfrm rot="169468" flipH="1">
            <a:off x="2769463" y="984188"/>
            <a:ext cx="3716766" cy="2849483"/>
          </a:xfrm>
          <a:prstGeom prst="wedgeEllipseCallout">
            <a:avLst>
              <a:gd name="adj1" fmla="val 68629"/>
              <a:gd name="adj2" fmla="val -17492"/>
            </a:avLst>
          </a:prstGeom>
          <a:solidFill>
            <a:srgbClr val="FFFFFF"/>
          </a:solidFill>
          <a:ln w="76200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Заголовок 1">
            <a:extLst>
              <a:ext uri="{FF2B5EF4-FFF2-40B4-BE49-F238E27FC236}">
                <a16:creationId xmlns:a16="http://schemas.microsoft.com/office/drawing/2014/main" id="{DA8B8E24-C45B-5365-578C-F4CA63962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9133" y="1113764"/>
            <a:ext cx="2709962" cy="2512746"/>
          </a:xfrm>
        </p:spPr>
        <p:txBody>
          <a:bodyPr/>
          <a:lstStyle/>
          <a:p>
            <a:r>
              <a:rPr lang="uk-UA" dirty="0"/>
              <a:t>Клацніть, щоб редагувати стиль зразка заголовка</a:t>
            </a:r>
          </a:p>
        </p:txBody>
      </p:sp>
      <p:sp>
        <p:nvSpPr>
          <p:cNvPr id="108" name="Місце для вмісту 2">
            <a:extLst>
              <a:ext uri="{FF2B5EF4-FFF2-40B4-BE49-F238E27FC236}">
                <a16:creationId xmlns:a16="http://schemas.microsoft.com/office/drawing/2014/main" id="{B4703EF6-4030-75B1-EF11-ACB03C227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1187" y="1607746"/>
            <a:ext cx="4069765" cy="4387288"/>
          </a:xfrm>
        </p:spPr>
        <p:txBody>
          <a:bodyPr/>
          <a:lstStyle/>
          <a:p>
            <a:pPr lvl="0"/>
            <a:r>
              <a:rPr lang="uk-UA" dirty="0"/>
              <a:t>Клацніть, щоб відредагувати стилі зразків тексту</a:t>
            </a:r>
          </a:p>
          <a:p>
            <a:pPr lvl="1"/>
            <a:r>
              <a:rPr lang="uk-UA" dirty="0"/>
              <a:t>Другий рівень</a:t>
            </a:r>
          </a:p>
          <a:p>
            <a:pPr lvl="2"/>
            <a:r>
              <a:rPr lang="uk-UA" dirty="0"/>
              <a:t>Третій рівень</a:t>
            </a:r>
          </a:p>
          <a:p>
            <a:pPr lvl="3"/>
            <a:r>
              <a:rPr lang="uk-UA" dirty="0"/>
              <a:t>Четвертий рівень</a:t>
            </a:r>
          </a:p>
          <a:p>
            <a:pPr lvl="4"/>
            <a:r>
              <a:rPr lang="uk-UA" dirty="0"/>
              <a:t>П’ятий рівень</a:t>
            </a:r>
          </a:p>
        </p:txBody>
      </p:sp>
    </p:spTree>
    <p:extLst>
      <p:ext uri="{BB962C8B-B14F-4D97-AF65-F5344CB8AC3E}">
        <p14:creationId xmlns:p14="http://schemas.microsoft.com/office/powerpoint/2010/main" val="207192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557FB18-925A-9082-D9F9-382DE93B15F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250F8433-F0F6-29A6-5F3C-1DA13EA3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8F51540-6887-F7E1-5AFA-01B783396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0C3727F-7FBB-3093-C7FC-6C74AF219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15DA9AC-116E-2860-D6D9-E2614A924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678F473-93C9-27C6-4A36-1A037538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496300" y="49847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898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51" r:id="rId11"/>
    <p:sldLayoutId id="2147483652" r:id="rId12"/>
    <p:sldLayoutId id="2147483653" r:id="rId13"/>
    <p:sldLayoutId id="2147483654" r:id="rId14"/>
    <p:sldLayoutId id="2147483655" r:id="rId15"/>
    <p:sldLayoutId id="2147483656" r:id="rId16"/>
    <p:sldLayoutId id="2147483657" r:id="rId17"/>
    <p:sldLayoutId id="2147483658" r:id="rId18"/>
    <p:sldLayoutId id="214748365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microsoft.com/office/2018/10/relationships/comments" Target="../comments/modernComment_10E_DE20F8B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microsoft.com/office/2018/10/relationships/comments" Target="../comments/modernComment_10F_E5D08E40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C1963FAB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slide" Target="slide23.xml"/><Relationship Id="rId3" Type="http://schemas.openxmlformats.org/officeDocument/2006/relationships/slide" Target="slide3.xml"/><Relationship Id="rId7" Type="http://schemas.openxmlformats.org/officeDocument/2006/relationships/slide" Target="slide12.xml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11" Type="http://schemas.openxmlformats.org/officeDocument/2006/relationships/slide" Target="slide19.xml"/><Relationship Id="rId5" Type="http://schemas.openxmlformats.org/officeDocument/2006/relationships/slide" Target="slide7.xml"/><Relationship Id="rId15" Type="http://schemas.openxmlformats.org/officeDocument/2006/relationships/slide" Target="slide25.xml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slide" Target="slide15.xml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3_9347CC46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microsoft.com/office/2018/10/relationships/comments" Target="../comments/modernComment_114_B7BED14A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microsoft.com/office/2018/10/relationships/comments" Target="../comments/modernComment_115_F969BFC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16_DA172CC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hare.net/Presentui/4-28073231" TargetMode="External"/><Relationship Id="rId2" Type="http://schemas.openxmlformats.org/officeDocument/2006/relationships/hyperlink" Target="https://www.slideshare.net/explanent/ss-37131502" TargetMode="External"/><Relationship Id="rId1" Type="http://schemas.openxmlformats.org/officeDocument/2006/relationships/slideLayout" Target="../slideLayouts/slideLayout16.xml"/><Relationship Id="rId5" Type="http://schemas.openxmlformats.org/officeDocument/2006/relationships/hyperlink" Target="https://www.slideshare.net/vasilybogdanov/ss-32528473" TargetMode="External"/><Relationship Id="rId4" Type="http://schemas.openxmlformats.org/officeDocument/2006/relationships/hyperlink" Target="https://www.slideshare.net/glebshulishov/ss-34361225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apy.me/liubquanti" TargetMode="External"/><Relationship Id="rId2" Type="http://schemas.microsoft.com/office/2018/10/relationships/comments" Target="../comments/modernComment_11A_F0FE0EFF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microsoft.com/office/2018/10/relationships/comments" Target="../comments/modernComment_10A_D59BA4EF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1404E58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F88E13-6011-2185-0E69-9B44143F9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20260353">
            <a:off x="3614130" y="1400855"/>
            <a:ext cx="5265048" cy="2426107"/>
          </a:xfrm>
        </p:spPr>
        <p:txBody>
          <a:bodyPr>
            <a:noAutofit/>
          </a:bodyPr>
          <a:lstStyle/>
          <a:p>
            <a:r>
              <a:rPr lang="uk-UA" sz="4800" dirty="0"/>
              <a:t>Правила побудови успішних презентацій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7E2E0B98-30BA-45CE-C263-A9A60D0414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P. S.: </a:t>
            </a:r>
            <a:r>
              <a:rPr lang="uk-UA" dirty="0"/>
              <a:t>для публічних виступів</a:t>
            </a:r>
          </a:p>
        </p:txBody>
      </p:sp>
      <p:cxnSp>
        <p:nvCxnSpPr>
          <p:cNvPr id="5" name="Пряма сполучна лінія 4">
            <a:extLst>
              <a:ext uri="{FF2B5EF4-FFF2-40B4-BE49-F238E27FC236}">
                <a16:creationId xmlns:a16="http://schemas.microsoft.com/office/drawing/2014/main" id="{FB7DF90B-3D56-4350-0445-5E3E3AA5E013}"/>
              </a:ext>
            </a:extLst>
          </p:cNvPr>
          <p:cNvCxnSpPr/>
          <p:nvPr/>
        </p:nvCxnSpPr>
        <p:spPr>
          <a:xfrm flipV="1">
            <a:off x="4364966" y="931653"/>
            <a:ext cx="2846717" cy="113868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B44588-ECDC-FC31-EED0-63F8390DCD11}"/>
              </a:ext>
            </a:extLst>
          </p:cNvPr>
          <p:cNvSpPr txBox="1"/>
          <p:nvPr/>
        </p:nvSpPr>
        <p:spPr>
          <a:xfrm rot="20566814">
            <a:off x="3309524" y="1009205"/>
            <a:ext cx="2724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4800" dirty="0">
                <a:solidFill>
                  <a:srgbClr val="FF0000"/>
                </a:solidFill>
              </a:rPr>
              <a:t>Поради</a:t>
            </a:r>
          </a:p>
        </p:txBody>
      </p:sp>
    </p:spTree>
    <p:extLst>
      <p:ext uri="{BB962C8B-B14F-4D97-AF65-F5344CB8AC3E}">
        <p14:creationId xmlns:p14="http://schemas.microsoft.com/office/powerpoint/2010/main" val="2600902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8BD5FAB0-1BA6-AE6A-A007-FAFE6C7A9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3401477"/>
            <a:ext cx="3989387" cy="2710934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C1C8A-2AA8-41E1-9364-4F834E9B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Затягувати з виступом теж не варто 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C65A90B-B1FC-36E4-9385-02281117A6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501212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Місце для вмісту 5">
            <a:extLst>
              <a:ext uri="{FF2B5EF4-FFF2-40B4-BE49-F238E27FC236}">
                <a16:creationId xmlns:a16="http://schemas.microsoft.com/office/drawing/2014/main" id="{2A22CA42-B900-EC02-3436-AE117474C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5716260"/>
              </p:ext>
            </p:extLst>
          </p:nvPr>
        </p:nvGraphicFramePr>
        <p:xfrm>
          <a:off x="153988" y="3382963"/>
          <a:ext cx="3989387" cy="2747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38E88-6535-4C98-881B-4BADF5ED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Після 10 хвилин виступу рівень уваги різко знижується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992447C-68DF-5C7C-67FF-AB13B5748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02519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4A2725E-E46F-2258-EC52-14D05B7FA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Є </a:t>
            </a:r>
            <a:r>
              <a:rPr lang="ru-RU" dirty="0" err="1"/>
              <a:t>слухачі</a:t>
            </a:r>
            <a:r>
              <a:rPr lang="ru-RU" dirty="0"/>
              <a:t>, </a:t>
            </a:r>
            <a:r>
              <a:rPr lang="ru-RU" dirty="0" err="1"/>
              <a:t>яким</a:t>
            </a:r>
            <a:r>
              <a:rPr lang="ru-RU" dirty="0"/>
              <a:t> не </a:t>
            </a:r>
            <a:r>
              <a:rPr lang="ru-RU" dirty="0" err="1"/>
              <a:t>пощастило</a:t>
            </a:r>
            <a:r>
              <a:rPr lang="ru-RU" dirty="0"/>
              <a:t> з першим рядом... хм,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пощастило</a:t>
            </a:r>
            <a:r>
              <a:rPr lang="ru-RU" dirty="0"/>
              <a:t>?</a:t>
            </a:r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7626E-29D6-7BD9-9868-74C3B86A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Слайди</a:t>
            </a:r>
            <a:r>
              <a:rPr lang="ru-RU" dirty="0"/>
              <a:t> не </a:t>
            </a:r>
            <a:r>
              <a:rPr lang="ru-RU" dirty="0" err="1"/>
              <a:t>тільки</a:t>
            </a:r>
            <a:r>
              <a:rPr lang="ru-RU" dirty="0"/>
              <a:t> для </a:t>
            </a:r>
            <a:r>
              <a:rPr lang="ru-RU" dirty="0" err="1"/>
              <a:t>першого</a:t>
            </a:r>
            <a:r>
              <a:rPr lang="ru-RU" dirty="0"/>
              <a:t> ряду</a:t>
            </a:r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A255E67-CD8E-9A25-2E75-AAC80755C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29653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9CE48EB-FC14-8BA7-A672-F604CD6F8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56" y="400050"/>
            <a:ext cx="2597013" cy="4351338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88AC3-6243-4D84-890D-4B7AAFB0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Слухачі будуть бачити слайд так, як він виглядає з 50%-60% масштабом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ABF9E9F1-2EE6-EDA1-1FA3-C27838B4B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267027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6EE46E0D-4612-AE52-504F-0A683FF6A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497" y="3224213"/>
            <a:ext cx="4085832" cy="313213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D622-84F7-4EF2-AD5A-4A7137E7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Просто марний слайд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F0615111-7791-13F0-2AF9-C0EB4247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556503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F396982-CEB3-78E6-8886-30810F4EA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Слайдів</a:t>
            </a:r>
            <a:r>
              <a:rPr lang="ru-RU" dirty="0"/>
              <a:t> не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... </a:t>
            </a:r>
            <a:r>
              <a:rPr lang="ru-RU" dirty="0" err="1"/>
              <a:t>потрібно</a:t>
            </a:r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AF1C1-9789-F0E1-7373-6AA6CC46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Скільки слайдів?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7CB7004-3289-71D3-4179-6ACC8B77B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24964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2B0D3-448B-D571-5CFF-6F3E1F5F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мало – все </a:t>
            </a:r>
            <a:r>
              <a:rPr lang="ru-RU" dirty="0" err="1"/>
              <a:t>відносно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6B31125-EF09-0E4F-FF9A-38265F994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Скільки слайдів?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6A28AAA-1044-58B0-D02A-0F90CA7AF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478493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ECE5600-87FB-CAB4-6F38-390FDA44F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1487" y="3224213"/>
            <a:ext cx="4809852" cy="3132137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60218-2FFA-5D6D-71E9-FD4A3896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Пару </a:t>
            </a:r>
            <a:r>
              <a:rPr lang="ru-RU" dirty="0" err="1"/>
              <a:t>мишей</a:t>
            </a:r>
            <a:r>
              <a:rPr lang="ru-RU" dirty="0"/>
              <a:t> у </a:t>
            </a:r>
            <a:r>
              <a:rPr lang="ru-RU" dirty="0" err="1"/>
              <a:t>полі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мало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BBEDE838-6EFC-4EE0-A137-A3A72F72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8230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ED0EFE07-06B3-5B6B-5E48-FEA7C2933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094" y="3266069"/>
            <a:ext cx="4572638" cy="3048425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326E2-21E8-3D8D-1E9F-CE2EC9D2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Пару </a:t>
            </a:r>
            <a:r>
              <a:rPr lang="ru-RU" dirty="0" err="1"/>
              <a:t>мишей</a:t>
            </a:r>
            <a:r>
              <a:rPr lang="ru-RU" dirty="0"/>
              <a:t> у </a:t>
            </a:r>
            <a:r>
              <a:rPr lang="ru-RU" dirty="0" err="1"/>
              <a:t>домі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3A014D13-809A-ED24-6531-39485ECA4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1085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D3789EF-5C46-1A01-F6C1-DD67804B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важливий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, а в </a:t>
            </a:r>
            <a:r>
              <a:rPr lang="ru-RU" dirty="0" err="1"/>
              <a:t>презентація</a:t>
            </a:r>
            <a:r>
              <a:rPr lang="ru-RU" dirty="0"/>
              <a:t> особливо</a:t>
            </a:r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F0021-521E-1B4E-D076-32CC663C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Дизайн важливий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67864E85-4106-9F9F-D41D-2A0AA4A7F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798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Прямокутник 200">
            <a:extLst>
              <a:ext uri="{FF2B5EF4-FFF2-40B4-BE49-F238E27FC236}">
                <a16:creationId xmlns:a16="http://schemas.microsoft.com/office/drawing/2014/main" id="{9F7B4051-1392-F216-4627-D4DD87E78277}"/>
              </a:ext>
            </a:extLst>
          </p:cNvPr>
          <p:cNvSpPr/>
          <p:nvPr/>
        </p:nvSpPr>
        <p:spPr>
          <a:xfrm>
            <a:off x="4751495" y="1876915"/>
            <a:ext cx="1924197" cy="6976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pSp>
        <p:nvGrpSpPr>
          <p:cNvPr id="2" name="Shape 293">
            <a:extLst>
              <a:ext uri="{FF2B5EF4-FFF2-40B4-BE49-F238E27FC236}">
                <a16:creationId xmlns:a16="http://schemas.microsoft.com/office/drawing/2014/main" id="{A5340E99-992F-9694-FBAE-0FC48F126E56}"/>
              </a:ext>
            </a:extLst>
          </p:cNvPr>
          <p:cNvGrpSpPr>
            <a:grpSpLocks noChangeAspect="1"/>
          </p:cNvGrpSpPr>
          <p:nvPr/>
        </p:nvGrpSpPr>
        <p:grpSpPr>
          <a:xfrm>
            <a:off x="4751495" y="54075"/>
            <a:ext cx="1890152" cy="2160000"/>
            <a:chOff x="1300162" y="3487737"/>
            <a:chExt cx="1549499" cy="1976425"/>
          </a:xfrm>
        </p:grpSpPr>
        <p:sp>
          <p:nvSpPr>
            <p:cNvPr id="3" name="Shape 294">
              <a:extLst>
                <a:ext uri="{FF2B5EF4-FFF2-40B4-BE49-F238E27FC236}">
                  <a16:creationId xmlns:a16="http://schemas.microsoft.com/office/drawing/2014/main" id="{839A6B1B-3A63-F317-01E3-5FDFF19F91E2}"/>
                </a:ext>
              </a:extLst>
            </p:cNvPr>
            <p:cNvSpPr/>
            <p:nvPr/>
          </p:nvSpPr>
          <p:spPr>
            <a:xfrm>
              <a:off x="2674938" y="3643312"/>
              <a:ext cx="52500" cy="38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60000"/>
                  </a:moveTo>
                  <a:cubicBezTo>
                    <a:pt x="75000" y="80000"/>
                    <a:pt x="105000" y="100000"/>
                    <a:pt x="120000" y="120000"/>
                  </a:cubicBezTo>
                  <a:cubicBezTo>
                    <a:pt x="75000" y="80000"/>
                    <a:pt x="0" y="0"/>
                    <a:pt x="60000" y="6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Shape 295">
              <a:extLst>
                <a:ext uri="{FF2B5EF4-FFF2-40B4-BE49-F238E27FC236}">
                  <a16:creationId xmlns:a16="http://schemas.microsoft.com/office/drawing/2014/main" id="{FC0A871A-BF62-1586-519A-2DA2DAADAB61}"/>
                </a:ext>
              </a:extLst>
            </p:cNvPr>
            <p:cNvSpPr/>
            <p:nvPr/>
          </p:nvSpPr>
          <p:spPr>
            <a:xfrm>
              <a:off x="2727325" y="368141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" name="Shape 296">
              <a:extLst>
                <a:ext uri="{FF2B5EF4-FFF2-40B4-BE49-F238E27FC236}">
                  <a16:creationId xmlns:a16="http://schemas.microsoft.com/office/drawing/2014/main" id="{55C2B266-0243-6B45-ED70-8FF412F0D0B3}"/>
                </a:ext>
              </a:extLst>
            </p:cNvPr>
            <p:cNvSpPr/>
            <p:nvPr/>
          </p:nvSpPr>
          <p:spPr>
            <a:xfrm>
              <a:off x="2727325" y="3681412"/>
              <a:ext cx="12600" cy="6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120000" y="120000"/>
                    <a:pt x="60000" y="12000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Shape 297">
              <a:extLst>
                <a:ext uri="{FF2B5EF4-FFF2-40B4-BE49-F238E27FC236}">
                  <a16:creationId xmlns:a16="http://schemas.microsoft.com/office/drawing/2014/main" id="{D8593322-F8AC-E1F3-0E81-AE18D43A4A12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7000" y="14189"/>
                    <a:pt x="77000" y="14594"/>
                    <a:pt x="77000" y="14594"/>
                  </a:cubicBezTo>
                  <a:cubicBezTo>
                    <a:pt x="77000" y="14594"/>
                    <a:pt x="765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lose/>
                </a:path>
              </a:pathLst>
            </a:custGeom>
            <a:solidFill>
              <a:srgbClr val="E6C39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Shape 298">
              <a:extLst>
                <a:ext uri="{FF2B5EF4-FFF2-40B4-BE49-F238E27FC236}">
                  <a16:creationId xmlns:a16="http://schemas.microsoft.com/office/drawing/2014/main" id="{F1EB70D0-0F53-9BFA-F2B9-3F467F07CA8C}"/>
                </a:ext>
              </a:extLst>
            </p:cNvPr>
            <p:cNvSpPr/>
            <p:nvPr/>
          </p:nvSpPr>
          <p:spPr>
            <a:xfrm>
              <a:off x="1693863" y="4699001"/>
              <a:ext cx="742800" cy="512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9217" y="21265"/>
                  </a:moveTo>
                  <a:cubicBezTo>
                    <a:pt x="29217" y="21265"/>
                    <a:pt x="36521" y="7594"/>
                    <a:pt x="46956" y="7594"/>
                  </a:cubicBezTo>
                  <a:cubicBezTo>
                    <a:pt x="57391" y="9113"/>
                    <a:pt x="90782" y="0"/>
                    <a:pt x="92869" y="22784"/>
                  </a:cubicBezTo>
                  <a:cubicBezTo>
                    <a:pt x="92869" y="22784"/>
                    <a:pt x="80347" y="44050"/>
                    <a:pt x="85565" y="50126"/>
                  </a:cubicBezTo>
                  <a:cubicBezTo>
                    <a:pt x="90782" y="56202"/>
                    <a:pt x="102260" y="53164"/>
                    <a:pt x="106434" y="47088"/>
                  </a:cubicBezTo>
                  <a:cubicBezTo>
                    <a:pt x="110608" y="41012"/>
                    <a:pt x="120000" y="110886"/>
                    <a:pt x="59478" y="115443"/>
                  </a:cubicBezTo>
                  <a:cubicBezTo>
                    <a:pt x="0" y="120000"/>
                    <a:pt x="14608" y="45569"/>
                    <a:pt x="14608" y="45569"/>
                  </a:cubicBezTo>
                  <a:cubicBezTo>
                    <a:pt x="14608" y="45569"/>
                    <a:pt x="30260" y="62278"/>
                    <a:pt x="37565" y="50126"/>
                  </a:cubicBezTo>
                  <a:cubicBezTo>
                    <a:pt x="39652" y="44050"/>
                    <a:pt x="29217" y="21265"/>
                    <a:pt x="29217" y="212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Shape 299">
              <a:extLst>
                <a:ext uri="{FF2B5EF4-FFF2-40B4-BE49-F238E27FC236}">
                  <a16:creationId xmlns:a16="http://schemas.microsoft.com/office/drawing/2014/main" id="{D39B6C1C-E55A-E362-6C94-C7F314196B53}"/>
                </a:ext>
              </a:extLst>
            </p:cNvPr>
            <p:cNvSpPr/>
            <p:nvPr/>
          </p:nvSpPr>
          <p:spPr>
            <a:xfrm>
              <a:off x="1700213" y="4303712"/>
              <a:ext cx="742800" cy="357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7043" y="15272"/>
                  </a:moveTo>
                  <a:cubicBezTo>
                    <a:pt x="87652" y="10909"/>
                    <a:pt x="75130" y="6545"/>
                    <a:pt x="69913" y="30545"/>
                  </a:cubicBezTo>
                  <a:cubicBezTo>
                    <a:pt x="64695" y="54545"/>
                    <a:pt x="56347" y="34909"/>
                    <a:pt x="56347" y="34909"/>
                  </a:cubicBezTo>
                  <a:cubicBezTo>
                    <a:pt x="52173" y="43636"/>
                    <a:pt x="44869" y="37090"/>
                    <a:pt x="41739" y="24000"/>
                  </a:cubicBezTo>
                  <a:cubicBezTo>
                    <a:pt x="39652" y="13090"/>
                    <a:pt x="33391" y="8727"/>
                    <a:pt x="24000" y="2181"/>
                  </a:cubicBezTo>
                  <a:cubicBezTo>
                    <a:pt x="17739" y="0"/>
                    <a:pt x="13565" y="2181"/>
                    <a:pt x="9391" y="8727"/>
                  </a:cubicBezTo>
                  <a:cubicBezTo>
                    <a:pt x="8347" y="10909"/>
                    <a:pt x="7304" y="13090"/>
                    <a:pt x="6260" y="15272"/>
                  </a:cubicBezTo>
                  <a:cubicBezTo>
                    <a:pt x="0" y="30545"/>
                    <a:pt x="0" y="50181"/>
                    <a:pt x="0" y="61090"/>
                  </a:cubicBezTo>
                  <a:cubicBezTo>
                    <a:pt x="13565" y="98181"/>
                    <a:pt x="36521" y="120000"/>
                    <a:pt x="62608" y="120000"/>
                  </a:cubicBezTo>
                  <a:cubicBezTo>
                    <a:pt x="63652" y="120000"/>
                    <a:pt x="64695" y="120000"/>
                    <a:pt x="65739" y="120000"/>
                  </a:cubicBezTo>
                  <a:cubicBezTo>
                    <a:pt x="80347" y="117818"/>
                    <a:pt x="93913" y="111272"/>
                    <a:pt x="106434" y="96000"/>
                  </a:cubicBezTo>
                  <a:cubicBezTo>
                    <a:pt x="110608" y="91636"/>
                    <a:pt x="113739" y="87272"/>
                    <a:pt x="116869" y="82909"/>
                  </a:cubicBezTo>
                  <a:cubicBezTo>
                    <a:pt x="120000" y="58909"/>
                    <a:pt x="105391" y="19636"/>
                    <a:pt x="97043" y="1527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Shape 300">
              <a:extLst>
                <a:ext uri="{FF2B5EF4-FFF2-40B4-BE49-F238E27FC236}">
                  <a16:creationId xmlns:a16="http://schemas.microsoft.com/office/drawing/2014/main" id="{01214A03-9D31-365A-7DAD-DEA4B5BC7B46}"/>
                </a:ext>
              </a:extLst>
            </p:cNvPr>
            <p:cNvSpPr/>
            <p:nvPr/>
          </p:nvSpPr>
          <p:spPr>
            <a:xfrm>
              <a:off x="1649413" y="5224462"/>
              <a:ext cx="8382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923" y="16216"/>
                  </a:move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08923" y="16216"/>
                    <a:pt x="108923" y="16216"/>
                    <a:pt x="108923" y="16216"/>
                  </a:cubicBezTo>
                  <a:cubicBezTo>
                    <a:pt x="110769" y="22702"/>
                    <a:pt x="114461" y="35675"/>
                    <a:pt x="113538" y="45405"/>
                  </a:cubicBezTo>
                  <a:cubicBezTo>
                    <a:pt x="112615" y="55135"/>
                    <a:pt x="107076" y="58378"/>
                    <a:pt x="104307" y="58378"/>
                  </a:cubicBezTo>
                  <a:cubicBezTo>
                    <a:pt x="104307" y="58378"/>
                    <a:pt x="104307" y="58378"/>
                    <a:pt x="104307" y="58378"/>
                  </a:cubicBezTo>
                  <a:cubicBezTo>
                    <a:pt x="103384" y="58378"/>
                    <a:pt x="103384" y="58378"/>
                    <a:pt x="102461" y="58378"/>
                  </a:cubicBezTo>
                  <a:cubicBezTo>
                    <a:pt x="95076" y="58378"/>
                    <a:pt x="86769" y="45405"/>
                    <a:pt x="82153" y="29189"/>
                  </a:cubicBezTo>
                  <a:cubicBezTo>
                    <a:pt x="82153" y="25945"/>
                    <a:pt x="82153" y="25945"/>
                    <a:pt x="82153" y="25945"/>
                  </a:cubicBezTo>
                  <a:cubicBezTo>
                    <a:pt x="82153" y="22702"/>
                    <a:pt x="82153" y="22702"/>
                    <a:pt x="83076" y="22702"/>
                  </a:cubicBezTo>
                  <a:cubicBezTo>
                    <a:pt x="83076" y="22702"/>
                    <a:pt x="83076" y="22702"/>
                    <a:pt x="83076" y="22702"/>
                  </a:cubicBezTo>
                  <a:cubicBezTo>
                    <a:pt x="84000" y="22702"/>
                    <a:pt x="84923" y="22702"/>
                    <a:pt x="85846" y="22702"/>
                  </a:cubicBezTo>
                  <a:cubicBezTo>
                    <a:pt x="89538" y="22702"/>
                    <a:pt x="91384" y="22702"/>
                    <a:pt x="93230" y="16216"/>
                  </a:cubicBezTo>
                  <a:cubicBezTo>
                    <a:pt x="93230" y="12972"/>
                    <a:pt x="93230" y="12972"/>
                    <a:pt x="93230" y="12972"/>
                  </a:cubicBezTo>
                  <a:cubicBezTo>
                    <a:pt x="93230" y="12972"/>
                    <a:pt x="93230" y="9729"/>
                    <a:pt x="91384" y="9729"/>
                  </a:cubicBezTo>
                  <a:cubicBezTo>
                    <a:pt x="89538" y="9729"/>
                    <a:pt x="86769" y="12972"/>
                    <a:pt x="84923" y="12972"/>
                  </a:cubicBezTo>
                  <a:cubicBezTo>
                    <a:pt x="84000" y="12972"/>
                    <a:pt x="84000" y="12972"/>
                    <a:pt x="83076" y="12972"/>
                  </a:cubicBezTo>
                  <a:cubicBezTo>
                    <a:pt x="81230" y="12972"/>
                    <a:pt x="78461" y="12972"/>
                    <a:pt x="75692" y="9729"/>
                  </a:cubicBezTo>
                  <a:cubicBezTo>
                    <a:pt x="74769" y="9729"/>
                    <a:pt x="74769" y="9729"/>
                    <a:pt x="74769" y="9729"/>
                  </a:cubicBezTo>
                  <a:cubicBezTo>
                    <a:pt x="72000" y="9729"/>
                    <a:pt x="69230" y="6486"/>
                    <a:pt x="66461" y="6486"/>
                  </a:cubicBezTo>
                  <a:cubicBezTo>
                    <a:pt x="65538" y="6486"/>
                    <a:pt x="64615" y="6486"/>
                    <a:pt x="63692" y="6486"/>
                  </a:cubicBezTo>
                  <a:cubicBezTo>
                    <a:pt x="58153" y="6486"/>
                    <a:pt x="52615" y="9729"/>
                    <a:pt x="48000" y="9729"/>
                  </a:cubicBezTo>
                  <a:cubicBezTo>
                    <a:pt x="47076" y="12972"/>
                    <a:pt x="47076" y="12972"/>
                    <a:pt x="47076" y="12972"/>
                  </a:cubicBezTo>
                  <a:cubicBezTo>
                    <a:pt x="44307" y="12972"/>
                    <a:pt x="41538" y="12972"/>
                    <a:pt x="38769" y="12972"/>
                  </a:cubicBezTo>
                  <a:cubicBezTo>
                    <a:pt x="37846" y="12972"/>
                    <a:pt x="37846" y="12972"/>
                    <a:pt x="37846" y="12972"/>
                  </a:cubicBezTo>
                  <a:cubicBezTo>
                    <a:pt x="36923" y="12972"/>
                    <a:pt x="35076" y="12972"/>
                    <a:pt x="34153" y="12972"/>
                  </a:cubicBezTo>
                  <a:cubicBezTo>
                    <a:pt x="33230" y="12972"/>
                    <a:pt x="32307" y="9729"/>
                    <a:pt x="31384" y="9729"/>
                  </a:cubicBezTo>
                  <a:cubicBezTo>
                    <a:pt x="31384" y="9729"/>
                    <a:pt x="31384" y="9729"/>
                    <a:pt x="30461" y="9729"/>
                  </a:cubicBezTo>
                  <a:cubicBezTo>
                    <a:pt x="30461" y="12972"/>
                    <a:pt x="29538" y="12972"/>
                    <a:pt x="29538" y="16216"/>
                  </a:cubicBezTo>
                  <a:cubicBezTo>
                    <a:pt x="29538" y="16216"/>
                    <a:pt x="30461" y="19459"/>
                    <a:pt x="30461" y="19459"/>
                  </a:cubicBezTo>
                  <a:cubicBezTo>
                    <a:pt x="33230" y="22702"/>
                    <a:pt x="35076" y="22702"/>
                    <a:pt x="37846" y="22702"/>
                  </a:cubicBezTo>
                  <a:cubicBezTo>
                    <a:pt x="38769" y="22702"/>
                    <a:pt x="38769" y="25945"/>
                    <a:pt x="38769" y="25945"/>
                  </a:cubicBezTo>
                  <a:cubicBezTo>
                    <a:pt x="38769" y="25945"/>
                    <a:pt x="38769" y="29189"/>
                    <a:pt x="38769" y="29189"/>
                  </a:cubicBezTo>
                  <a:cubicBezTo>
                    <a:pt x="38769" y="32432"/>
                    <a:pt x="38769" y="32432"/>
                    <a:pt x="38769" y="32432"/>
                  </a:cubicBezTo>
                  <a:cubicBezTo>
                    <a:pt x="37846" y="32432"/>
                    <a:pt x="37846" y="35675"/>
                    <a:pt x="36923" y="35675"/>
                  </a:cubicBezTo>
                  <a:cubicBezTo>
                    <a:pt x="32307" y="51891"/>
                    <a:pt x="26769" y="61621"/>
                    <a:pt x="21230" y="61621"/>
                  </a:cubicBezTo>
                  <a:cubicBezTo>
                    <a:pt x="19384" y="61621"/>
                    <a:pt x="18461" y="64864"/>
                    <a:pt x="17538" y="64864"/>
                  </a:cubicBezTo>
                  <a:cubicBezTo>
                    <a:pt x="13846" y="64864"/>
                    <a:pt x="11076" y="61621"/>
                    <a:pt x="9230" y="55135"/>
                  </a:cubicBezTo>
                  <a:cubicBezTo>
                    <a:pt x="8307" y="51891"/>
                    <a:pt x="7384" y="48648"/>
                    <a:pt x="8307" y="42162"/>
                  </a:cubicBezTo>
                  <a:cubicBezTo>
                    <a:pt x="8307" y="35675"/>
                    <a:pt x="10153" y="25945"/>
                    <a:pt x="11076" y="22702"/>
                  </a:cubicBezTo>
                  <a:cubicBezTo>
                    <a:pt x="12000" y="19459"/>
                    <a:pt x="12923" y="16216"/>
                    <a:pt x="14769" y="9729"/>
                  </a:cubicBezTo>
                  <a:cubicBezTo>
                    <a:pt x="15692" y="6486"/>
                    <a:pt x="16615" y="3243"/>
                    <a:pt x="17538" y="0"/>
                  </a:cubicBezTo>
                  <a:cubicBezTo>
                    <a:pt x="9230" y="9729"/>
                    <a:pt x="3692" y="29189"/>
                    <a:pt x="0" y="58378"/>
                  </a:cubicBezTo>
                  <a:cubicBezTo>
                    <a:pt x="0" y="58378"/>
                    <a:pt x="7384" y="120000"/>
                    <a:pt x="33230" y="81081"/>
                  </a:cubicBezTo>
                  <a:cubicBezTo>
                    <a:pt x="58153" y="45405"/>
                    <a:pt x="75692" y="64864"/>
                    <a:pt x="84000" y="74594"/>
                  </a:cubicBezTo>
                  <a:cubicBezTo>
                    <a:pt x="91384" y="84324"/>
                    <a:pt x="118153" y="110270"/>
                    <a:pt x="120000" y="55135"/>
                  </a:cubicBezTo>
                  <a:cubicBezTo>
                    <a:pt x="120000" y="35675"/>
                    <a:pt x="115384" y="22702"/>
                    <a:pt x="108923" y="1621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Shape 301">
              <a:extLst>
                <a:ext uri="{FF2B5EF4-FFF2-40B4-BE49-F238E27FC236}">
                  <a16:creationId xmlns:a16="http://schemas.microsoft.com/office/drawing/2014/main" id="{EDBB5CCB-5884-43D2-4916-06CA678AB38D}"/>
                </a:ext>
              </a:extLst>
            </p:cNvPr>
            <p:cNvSpPr/>
            <p:nvPr/>
          </p:nvSpPr>
          <p:spPr>
            <a:xfrm>
              <a:off x="1636712" y="4316412"/>
              <a:ext cx="928799" cy="3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833" y="6666"/>
                  </a:moveTo>
                  <a:cubicBezTo>
                    <a:pt x="111666" y="40000"/>
                    <a:pt x="103333" y="64444"/>
                    <a:pt x="91666" y="80000"/>
                  </a:cubicBezTo>
                  <a:cubicBezTo>
                    <a:pt x="80833" y="93333"/>
                    <a:pt x="68333" y="95555"/>
                    <a:pt x="56666" y="93333"/>
                  </a:cubicBezTo>
                  <a:cubicBezTo>
                    <a:pt x="34166" y="91111"/>
                    <a:pt x="12500" y="73333"/>
                    <a:pt x="833" y="17777"/>
                  </a:cubicBezTo>
                  <a:cubicBezTo>
                    <a:pt x="833" y="17777"/>
                    <a:pt x="0" y="17777"/>
                    <a:pt x="0" y="20000"/>
                  </a:cubicBezTo>
                  <a:cubicBezTo>
                    <a:pt x="3333" y="48888"/>
                    <a:pt x="10833" y="71111"/>
                    <a:pt x="20833" y="88888"/>
                  </a:cubicBezTo>
                  <a:cubicBezTo>
                    <a:pt x="25833" y="97777"/>
                    <a:pt x="31666" y="104444"/>
                    <a:pt x="38333" y="106666"/>
                  </a:cubicBezTo>
                  <a:cubicBezTo>
                    <a:pt x="38333" y="108888"/>
                    <a:pt x="38333" y="108888"/>
                    <a:pt x="38333" y="108888"/>
                  </a:cubicBezTo>
                  <a:cubicBezTo>
                    <a:pt x="42500" y="115555"/>
                    <a:pt x="47500" y="115555"/>
                    <a:pt x="52500" y="117777"/>
                  </a:cubicBezTo>
                  <a:cubicBezTo>
                    <a:pt x="55833" y="117777"/>
                    <a:pt x="60833" y="120000"/>
                    <a:pt x="65000" y="115555"/>
                  </a:cubicBezTo>
                  <a:cubicBezTo>
                    <a:pt x="75833" y="115555"/>
                    <a:pt x="86666" y="108888"/>
                    <a:pt x="96666" y="93333"/>
                  </a:cubicBezTo>
                  <a:cubicBezTo>
                    <a:pt x="107500" y="77777"/>
                    <a:pt x="117500" y="42222"/>
                    <a:pt x="120000" y="8888"/>
                  </a:cubicBezTo>
                  <a:cubicBezTo>
                    <a:pt x="120000" y="2222"/>
                    <a:pt x="116666" y="0"/>
                    <a:pt x="115833" y="666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Shape 302">
              <a:extLst>
                <a:ext uri="{FF2B5EF4-FFF2-40B4-BE49-F238E27FC236}">
                  <a16:creationId xmlns:a16="http://schemas.microsoft.com/office/drawing/2014/main" id="{52F28F3A-2DCA-0A1C-E294-0991CCE50D52}"/>
                </a:ext>
              </a:extLst>
            </p:cNvPr>
            <p:cNvSpPr/>
            <p:nvPr/>
          </p:nvSpPr>
          <p:spPr>
            <a:xfrm>
              <a:off x="2390775" y="3694112"/>
              <a:ext cx="349200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41311"/>
                  </a:moveTo>
                  <a:cubicBezTo>
                    <a:pt x="0" y="41311"/>
                    <a:pt x="35555" y="80655"/>
                    <a:pt x="42222" y="120000"/>
                  </a:cubicBezTo>
                  <a:cubicBezTo>
                    <a:pt x="42222" y="120000"/>
                    <a:pt x="120000" y="102295"/>
                    <a:pt x="93333" y="51147"/>
                  </a:cubicBezTo>
                  <a:cubicBezTo>
                    <a:pt x="66666" y="0"/>
                    <a:pt x="6666" y="9836"/>
                    <a:pt x="0" y="4131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303">
              <a:extLst>
                <a:ext uri="{FF2B5EF4-FFF2-40B4-BE49-F238E27FC236}">
                  <a16:creationId xmlns:a16="http://schemas.microsoft.com/office/drawing/2014/main" id="{C1B14C54-2D23-B689-D318-B95A0C5D5608}"/>
                </a:ext>
              </a:extLst>
            </p:cNvPr>
            <p:cNvSpPr/>
            <p:nvPr/>
          </p:nvSpPr>
          <p:spPr>
            <a:xfrm>
              <a:off x="1443037" y="3668712"/>
              <a:ext cx="368399" cy="395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999" y="43278"/>
                  </a:moveTo>
                  <a:cubicBezTo>
                    <a:pt x="119999" y="43278"/>
                    <a:pt x="84210" y="82622"/>
                    <a:pt x="75789" y="120000"/>
                  </a:cubicBezTo>
                  <a:cubicBezTo>
                    <a:pt x="75789" y="120000"/>
                    <a:pt x="0" y="100327"/>
                    <a:pt x="29473" y="51147"/>
                  </a:cubicBezTo>
                  <a:cubicBezTo>
                    <a:pt x="56842" y="0"/>
                    <a:pt x="113684" y="11803"/>
                    <a:pt x="119999" y="432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Shape 304">
              <a:extLst>
                <a:ext uri="{FF2B5EF4-FFF2-40B4-BE49-F238E27FC236}">
                  <a16:creationId xmlns:a16="http://schemas.microsoft.com/office/drawing/2014/main" id="{DDB4EEC0-DD1A-571A-5452-1434B7ECAD8A}"/>
                </a:ext>
              </a:extLst>
            </p:cNvPr>
            <p:cNvSpPr/>
            <p:nvPr/>
          </p:nvSpPr>
          <p:spPr>
            <a:xfrm>
              <a:off x="2178050" y="4829176"/>
              <a:ext cx="2523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538" y="18000"/>
                  </a:moveTo>
                  <a:cubicBezTo>
                    <a:pt x="95384" y="60000"/>
                    <a:pt x="76923" y="78000"/>
                    <a:pt x="58461" y="84000"/>
                  </a:cubicBezTo>
                  <a:cubicBezTo>
                    <a:pt x="58461" y="84000"/>
                    <a:pt x="58461" y="84000"/>
                    <a:pt x="58461" y="84000"/>
                  </a:cubicBezTo>
                  <a:cubicBezTo>
                    <a:pt x="61538" y="78000"/>
                    <a:pt x="58461" y="66000"/>
                    <a:pt x="55384" y="60000"/>
                  </a:cubicBezTo>
                  <a:cubicBezTo>
                    <a:pt x="52307" y="54000"/>
                    <a:pt x="49230" y="54000"/>
                    <a:pt x="46153" y="54000"/>
                  </a:cubicBezTo>
                  <a:cubicBezTo>
                    <a:pt x="43076" y="54000"/>
                    <a:pt x="43076" y="54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40000" y="48000"/>
                    <a:pt x="40000" y="48000"/>
                    <a:pt x="40000" y="48000"/>
                  </a:cubicBezTo>
                  <a:cubicBezTo>
                    <a:pt x="36923" y="48000"/>
                    <a:pt x="36923" y="48000"/>
                    <a:pt x="36923" y="48000"/>
                  </a:cubicBezTo>
                  <a:cubicBezTo>
                    <a:pt x="36923" y="48000"/>
                    <a:pt x="36923" y="42000"/>
                    <a:pt x="33846" y="42000"/>
                  </a:cubicBezTo>
                  <a:cubicBezTo>
                    <a:pt x="36923" y="42000"/>
                    <a:pt x="33846" y="42000"/>
                    <a:pt x="33846" y="36000"/>
                  </a:cubicBezTo>
                  <a:cubicBezTo>
                    <a:pt x="33846" y="36000"/>
                    <a:pt x="33846" y="30000"/>
                    <a:pt x="30769" y="30000"/>
                  </a:cubicBezTo>
                  <a:cubicBezTo>
                    <a:pt x="27692" y="24000"/>
                    <a:pt x="24615" y="24000"/>
                    <a:pt x="21538" y="30000"/>
                  </a:cubicBezTo>
                  <a:cubicBezTo>
                    <a:pt x="18461" y="42000"/>
                    <a:pt x="21538" y="66000"/>
                    <a:pt x="24615" y="72000"/>
                  </a:cubicBezTo>
                  <a:cubicBezTo>
                    <a:pt x="27692" y="78000"/>
                    <a:pt x="27692" y="78000"/>
                    <a:pt x="27692" y="78000"/>
                  </a:cubicBezTo>
                  <a:cubicBezTo>
                    <a:pt x="24615" y="78000"/>
                    <a:pt x="18461" y="72000"/>
                    <a:pt x="15384" y="78000"/>
                  </a:cubicBezTo>
                  <a:cubicBezTo>
                    <a:pt x="0" y="90000"/>
                    <a:pt x="27692" y="114000"/>
                    <a:pt x="30769" y="114000"/>
                  </a:cubicBezTo>
                  <a:cubicBezTo>
                    <a:pt x="40000" y="120000"/>
                    <a:pt x="52307" y="120000"/>
                    <a:pt x="61538" y="114000"/>
                  </a:cubicBezTo>
                  <a:cubicBezTo>
                    <a:pt x="89230" y="108000"/>
                    <a:pt x="107692" y="84000"/>
                    <a:pt x="116923" y="30000"/>
                  </a:cubicBezTo>
                  <a:cubicBezTo>
                    <a:pt x="120000" y="6000"/>
                    <a:pt x="104615" y="0"/>
                    <a:pt x="101538" y="1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305">
              <a:extLst>
                <a:ext uri="{FF2B5EF4-FFF2-40B4-BE49-F238E27FC236}">
                  <a16:creationId xmlns:a16="http://schemas.microsoft.com/office/drawing/2014/main" id="{276F13AE-8026-1D29-D198-4DA72BD7D246}"/>
                </a:ext>
              </a:extLst>
            </p:cNvPr>
            <p:cNvSpPr/>
            <p:nvPr/>
          </p:nvSpPr>
          <p:spPr>
            <a:xfrm>
              <a:off x="1714500" y="4835526"/>
              <a:ext cx="2190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941" y="67826"/>
                  </a:moveTo>
                  <a:cubicBezTo>
                    <a:pt x="102352" y="67826"/>
                    <a:pt x="98823" y="73043"/>
                    <a:pt x="88235" y="73043"/>
                  </a:cubicBezTo>
                  <a:cubicBezTo>
                    <a:pt x="77647" y="78260"/>
                    <a:pt x="63529" y="73043"/>
                    <a:pt x="52941" y="62608"/>
                  </a:cubicBezTo>
                  <a:cubicBezTo>
                    <a:pt x="35294" y="46956"/>
                    <a:pt x="24705" y="26086"/>
                    <a:pt x="14117" y="0"/>
                  </a:cubicBezTo>
                  <a:cubicBezTo>
                    <a:pt x="14117" y="0"/>
                    <a:pt x="14117" y="0"/>
                    <a:pt x="10588" y="5217"/>
                  </a:cubicBezTo>
                  <a:cubicBezTo>
                    <a:pt x="0" y="36521"/>
                    <a:pt x="24705" y="73043"/>
                    <a:pt x="42352" y="88695"/>
                  </a:cubicBezTo>
                  <a:cubicBezTo>
                    <a:pt x="63529" y="104347"/>
                    <a:pt x="105882" y="120000"/>
                    <a:pt x="116470" y="83478"/>
                  </a:cubicBezTo>
                  <a:cubicBezTo>
                    <a:pt x="120000" y="78260"/>
                    <a:pt x="116470" y="73043"/>
                    <a:pt x="112941" y="67826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Shape 306">
              <a:extLst>
                <a:ext uri="{FF2B5EF4-FFF2-40B4-BE49-F238E27FC236}">
                  <a16:creationId xmlns:a16="http://schemas.microsoft.com/office/drawing/2014/main" id="{81839941-D4FF-04C8-9CBB-40A3994562AC}"/>
                </a:ext>
              </a:extLst>
            </p:cNvPr>
            <p:cNvSpPr/>
            <p:nvPr/>
          </p:nvSpPr>
          <p:spPr>
            <a:xfrm>
              <a:off x="2527300" y="3805237"/>
              <a:ext cx="2778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209" y="37241"/>
                  </a:moveTo>
                  <a:cubicBezTo>
                    <a:pt x="117209" y="35172"/>
                    <a:pt x="117209" y="33103"/>
                    <a:pt x="117209" y="31034"/>
                  </a:cubicBezTo>
                  <a:cubicBezTo>
                    <a:pt x="117209" y="20689"/>
                    <a:pt x="111627" y="12413"/>
                    <a:pt x="108837" y="2068"/>
                  </a:cubicBezTo>
                  <a:cubicBezTo>
                    <a:pt x="108837" y="0"/>
                    <a:pt x="103255" y="0"/>
                    <a:pt x="103255" y="2068"/>
                  </a:cubicBezTo>
                  <a:cubicBezTo>
                    <a:pt x="106046" y="28965"/>
                    <a:pt x="94883" y="55862"/>
                    <a:pt x="69767" y="74482"/>
                  </a:cubicBezTo>
                  <a:cubicBezTo>
                    <a:pt x="61395" y="82758"/>
                    <a:pt x="47441" y="88965"/>
                    <a:pt x="36279" y="95172"/>
                  </a:cubicBezTo>
                  <a:cubicBezTo>
                    <a:pt x="22325" y="101379"/>
                    <a:pt x="13953" y="99310"/>
                    <a:pt x="2790" y="97241"/>
                  </a:cubicBezTo>
                  <a:cubicBezTo>
                    <a:pt x="0" y="97241"/>
                    <a:pt x="0" y="97241"/>
                    <a:pt x="0" y="97241"/>
                  </a:cubicBezTo>
                  <a:cubicBezTo>
                    <a:pt x="0" y="99310"/>
                    <a:pt x="2790" y="103448"/>
                    <a:pt x="5581" y="107586"/>
                  </a:cubicBezTo>
                  <a:cubicBezTo>
                    <a:pt x="5581" y="109655"/>
                    <a:pt x="5581" y="111724"/>
                    <a:pt x="8372" y="113793"/>
                  </a:cubicBezTo>
                  <a:cubicBezTo>
                    <a:pt x="36279" y="120000"/>
                    <a:pt x="64186" y="101379"/>
                    <a:pt x="83720" y="88965"/>
                  </a:cubicBezTo>
                  <a:cubicBezTo>
                    <a:pt x="94883" y="82758"/>
                    <a:pt x="106046" y="72413"/>
                    <a:pt x="111627" y="62068"/>
                  </a:cubicBezTo>
                  <a:cubicBezTo>
                    <a:pt x="114418" y="55862"/>
                    <a:pt x="120000" y="45517"/>
                    <a:pt x="117209" y="372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Shape 307">
              <a:extLst>
                <a:ext uri="{FF2B5EF4-FFF2-40B4-BE49-F238E27FC236}">
                  <a16:creationId xmlns:a16="http://schemas.microsoft.com/office/drawing/2014/main" id="{CF77FF26-54CD-1378-B79B-6D46E86CC2BA}"/>
                </a:ext>
              </a:extLst>
            </p:cNvPr>
            <p:cNvSpPr/>
            <p:nvPr/>
          </p:nvSpPr>
          <p:spPr>
            <a:xfrm>
              <a:off x="1352550" y="3805237"/>
              <a:ext cx="315900" cy="330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306" y="96470"/>
                  </a:moveTo>
                  <a:cubicBezTo>
                    <a:pt x="53877" y="89411"/>
                    <a:pt x="19591" y="49411"/>
                    <a:pt x="26938" y="0"/>
                  </a:cubicBezTo>
                  <a:cubicBezTo>
                    <a:pt x="26938" y="0"/>
                    <a:pt x="26938" y="0"/>
                    <a:pt x="26938" y="0"/>
                  </a:cubicBezTo>
                  <a:cubicBezTo>
                    <a:pt x="0" y="51764"/>
                    <a:pt x="44081" y="110588"/>
                    <a:pt x="97959" y="117647"/>
                  </a:cubicBezTo>
                  <a:cubicBezTo>
                    <a:pt x="112653" y="120000"/>
                    <a:pt x="119999" y="98823"/>
                    <a:pt x="105306" y="9647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Shape 308">
              <a:extLst>
                <a:ext uri="{FF2B5EF4-FFF2-40B4-BE49-F238E27FC236}">
                  <a16:creationId xmlns:a16="http://schemas.microsoft.com/office/drawing/2014/main" id="{1DB7881C-B167-CE7F-42C2-911529652E50}"/>
                </a:ext>
              </a:extLst>
            </p:cNvPr>
            <p:cNvSpPr/>
            <p:nvPr/>
          </p:nvSpPr>
          <p:spPr>
            <a:xfrm>
              <a:off x="1836738" y="4608512"/>
              <a:ext cx="509700" cy="115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367" y="13333"/>
                  </a:moveTo>
                  <a:cubicBezTo>
                    <a:pt x="92658" y="53333"/>
                    <a:pt x="71392" y="60000"/>
                    <a:pt x="53164" y="66666"/>
                  </a:cubicBezTo>
                  <a:cubicBezTo>
                    <a:pt x="42531" y="66666"/>
                    <a:pt x="33417" y="53333"/>
                    <a:pt x="22784" y="46666"/>
                  </a:cubicBezTo>
                  <a:cubicBezTo>
                    <a:pt x="19746" y="40000"/>
                    <a:pt x="16708" y="33333"/>
                    <a:pt x="13670" y="26666"/>
                  </a:cubicBezTo>
                  <a:cubicBezTo>
                    <a:pt x="9113" y="20000"/>
                    <a:pt x="4556" y="13333"/>
                    <a:pt x="0" y="26666"/>
                  </a:cubicBezTo>
                  <a:cubicBezTo>
                    <a:pt x="0" y="26666"/>
                    <a:pt x="0" y="26666"/>
                    <a:pt x="0" y="26666"/>
                  </a:cubicBezTo>
                  <a:cubicBezTo>
                    <a:pt x="6075" y="66666"/>
                    <a:pt x="21265" y="86666"/>
                    <a:pt x="33417" y="93333"/>
                  </a:cubicBezTo>
                  <a:cubicBezTo>
                    <a:pt x="39493" y="106666"/>
                    <a:pt x="45569" y="113333"/>
                    <a:pt x="53164" y="113333"/>
                  </a:cubicBezTo>
                  <a:cubicBezTo>
                    <a:pt x="72911" y="120000"/>
                    <a:pt x="97215" y="93333"/>
                    <a:pt x="113924" y="53333"/>
                  </a:cubicBezTo>
                  <a:cubicBezTo>
                    <a:pt x="120000" y="33333"/>
                    <a:pt x="113924" y="0"/>
                    <a:pt x="109367" y="1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309">
              <a:extLst>
                <a:ext uri="{FF2B5EF4-FFF2-40B4-BE49-F238E27FC236}">
                  <a16:creationId xmlns:a16="http://schemas.microsoft.com/office/drawing/2014/main" id="{420B82EA-B693-2962-FB9E-90A02E53BF2A}"/>
                </a:ext>
              </a:extLst>
            </p:cNvPr>
            <p:cNvSpPr/>
            <p:nvPr/>
          </p:nvSpPr>
          <p:spPr>
            <a:xfrm>
              <a:off x="1849438" y="4848226"/>
              <a:ext cx="77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7692"/>
                  </a:moveTo>
                  <a:cubicBezTo>
                    <a:pt x="120000" y="9230"/>
                    <a:pt x="90000" y="0"/>
                    <a:pt x="80000" y="9230"/>
                  </a:cubicBezTo>
                  <a:cubicBezTo>
                    <a:pt x="60000" y="9230"/>
                    <a:pt x="50000" y="27692"/>
                    <a:pt x="60000" y="46153"/>
                  </a:cubicBezTo>
                  <a:cubicBezTo>
                    <a:pt x="60000" y="46153"/>
                    <a:pt x="60000" y="46153"/>
                    <a:pt x="50000" y="55384"/>
                  </a:cubicBezTo>
                  <a:cubicBezTo>
                    <a:pt x="50000" y="55384"/>
                    <a:pt x="50000" y="55384"/>
                    <a:pt x="50000" y="64615"/>
                  </a:cubicBezTo>
                  <a:cubicBezTo>
                    <a:pt x="40000" y="73846"/>
                    <a:pt x="20000" y="73846"/>
                    <a:pt x="10000" y="73846"/>
                  </a:cubicBezTo>
                  <a:cubicBezTo>
                    <a:pt x="0" y="83076"/>
                    <a:pt x="0" y="92307"/>
                    <a:pt x="10000" y="101538"/>
                  </a:cubicBezTo>
                  <a:cubicBezTo>
                    <a:pt x="30000" y="120000"/>
                    <a:pt x="60000" y="110769"/>
                    <a:pt x="80000" y="101538"/>
                  </a:cubicBezTo>
                  <a:cubicBezTo>
                    <a:pt x="110000" y="83076"/>
                    <a:pt x="120000" y="55384"/>
                    <a:pt x="120000" y="2769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Shape 310">
              <a:extLst>
                <a:ext uri="{FF2B5EF4-FFF2-40B4-BE49-F238E27FC236}">
                  <a16:creationId xmlns:a16="http://schemas.microsoft.com/office/drawing/2014/main" id="{57E6D883-03EB-9C66-FAA1-A5D445B213E2}"/>
                </a:ext>
              </a:extLst>
            </p:cNvPr>
            <p:cNvSpPr/>
            <p:nvPr/>
          </p:nvSpPr>
          <p:spPr>
            <a:xfrm>
              <a:off x="1681163" y="5237162"/>
              <a:ext cx="2652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585" y="18947"/>
                  </a:moveTo>
                  <a:cubicBezTo>
                    <a:pt x="84878" y="37894"/>
                    <a:pt x="70243" y="56842"/>
                    <a:pt x="58536" y="69473"/>
                  </a:cubicBezTo>
                  <a:cubicBezTo>
                    <a:pt x="46829" y="82105"/>
                    <a:pt x="20487" y="113684"/>
                    <a:pt x="17560" y="69473"/>
                  </a:cubicBezTo>
                  <a:cubicBezTo>
                    <a:pt x="17560" y="56842"/>
                    <a:pt x="8780" y="63157"/>
                    <a:pt x="8780" y="69473"/>
                  </a:cubicBezTo>
                  <a:cubicBezTo>
                    <a:pt x="0" y="113684"/>
                    <a:pt x="26341" y="120000"/>
                    <a:pt x="40975" y="113684"/>
                  </a:cubicBezTo>
                  <a:cubicBezTo>
                    <a:pt x="64390" y="107368"/>
                    <a:pt x="84878" y="82105"/>
                    <a:pt x="105365" y="69473"/>
                  </a:cubicBezTo>
                  <a:cubicBezTo>
                    <a:pt x="120000" y="56842"/>
                    <a:pt x="108292" y="0"/>
                    <a:pt x="96585" y="1894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311">
              <a:extLst>
                <a:ext uri="{FF2B5EF4-FFF2-40B4-BE49-F238E27FC236}">
                  <a16:creationId xmlns:a16="http://schemas.microsoft.com/office/drawing/2014/main" id="{B5AFDB80-174D-611E-5ACE-4AC07577A77A}"/>
                </a:ext>
              </a:extLst>
            </p:cNvPr>
            <p:cNvSpPr/>
            <p:nvPr/>
          </p:nvSpPr>
          <p:spPr>
            <a:xfrm>
              <a:off x="2217738" y="5249862"/>
              <a:ext cx="238200" cy="109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13" y="42352"/>
                  </a:moveTo>
                  <a:cubicBezTo>
                    <a:pt x="110270" y="35294"/>
                    <a:pt x="110270" y="35294"/>
                    <a:pt x="107027" y="35294"/>
                  </a:cubicBezTo>
                  <a:cubicBezTo>
                    <a:pt x="103783" y="42352"/>
                    <a:pt x="103783" y="42352"/>
                    <a:pt x="100540" y="49411"/>
                  </a:cubicBezTo>
                  <a:cubicBezTo>
                    <a:pt x="90810" y="120000"/>
                    <a:pt x="29189" y="0"/>
                    <a:pt x="6486" y="14117"/>
                  </a:cubicBezTo>
                  <a:cubicBezTo>
                    <a:pt x="3243" y="14117"/>
                    <a:pt x="0" y="28235"/>
                    <a:pt x="3243" y="35294"/>
                  </a:cubicBezTo>
                  <a:cubicBezTo>
                    <a:pt x="12972" y="77647"/>
                    <a:pt x="45405" y="98823"/>
                    <a:pt x="64864" y="105882"/>
                  </a:cubicBezTo>
                  <a:cubicBezTo>
                    <a:pt x="87567" y="120000"/>
                    <a:pt x="110270" y="112941"/>
                    <a:pt x="116756" y="63529"/>
                  </a:cubicBezTo>
                  <a:cubicBezTo>
                    <a:pt x="120000" y="56470"/>
                    <a:pt x="116756" y="42352"/>
                    <a:pt x="113513" y="4235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Shape 312">
              <a:extLst>
                <a:ext uri="{FF2B5EF4-FFF2-40B4-BE49-F238E27FC236}">
                  <a16:creationId xmlns:a16="http://schemas.microsoft.com/office/drawing/2014/main" id="{3BBA7509-9AB8-9C47-CD4A-EF7CAA3BA33C}"/>
                </a:ext>
              </a:extLst>
            </p:cNvPr>
            <p:cNvSpPr/>
            <p:nvPr/>
          </p:nvSpPr>
          <p:spPr>
            <a:xfrm>
              <a:off x="2405063" y="4310062"/>
              <a:ext cx="1095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96000"/>
                    <a:pt x="105882" y="48000"/>
                  </a:cubicBezTo>
                  <a:cubicBezTo>
                    <a:pt x="98823" y="0"/>
                    <a:pt x="56470" y="24000"/>
                    <a:pt x="42352" y="24000"/>
                  </a:cubicBezTo>
                  <a:cubicBezTo>
                    <a:pt x="35294" y="24000"/>
                    <a:pt x="21176" y="24000"/>
                    <a:pt x="7058" y="48000"/>
                  </a:cubicBezTo>
                  <a:cubicBezTo>
                    <a:pt x="0" y="72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313">
              <a:extLst>
                <a:ext uri="{FF2B5EF4-FFF2-40B4-BE49-F238E27FC236}">
                  <a16:creationId xmlns:a16="http://schemas.microsoft.com/office/drawing/2014/main" id="{96DE938F-9D19-0C57-DDF1-5DB11C6F68C0}"/>
                </a:ext>
              </a:extLst>
            </p:cNvPr>
            <p:cNvSpPr/>
            <p:nvPr/>
          </p:nvSpPr>
          <p:spPr>
            <a:xfrm>
              <a:off x="2384425" y="4375151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45000"/>
                  </a:moveTo>
                  <a:cubicBezTo>
                    <a:pt x="43636" y="75000"/>
                    <a:pt x="54545" y="90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54545" y="30000"/>
                    <a:pt x="43636" y="15000"/>
                  </a:cubicBezTo>
                  <a:cubicBezTo>
                    <a:pt x="21818" y="0"/>
                    <a:pt x="0" y="30000"/>
                    <a:pt x="21818" y="45000"/>
                  </a:cubicBezTo>
                  <a:cubicBezTo>
                    <a:pt x="32727" y="60000"/>
                    <a:pt x="10909" y="45000"/>
                    <a:pt x="21818" y="4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314">
              <a:extLst>
                <a:ext uri="{FF2B5EF4-FFF2-40B4-BE49-F238E27FC236}">
                  <a16:creationId xmlns:a16="http://schemas.microsoft.com/office/drawing/2014/main" id="{BB8686A4-6DA1-1A40-1DA9-49CAAD48EA9E}"/>
                </a:ext>
              </a:extLst>
            </p:cNvPr>
            <p:cNvSpPr/>
            <p:nvPr/>
          </p:nvSpPr>
          <p:spPr>
            <a:xfrm>
              <a:off x="1643063" y="4238626"/>
              <a:ext cx="969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4000" y="10909"/>
                  </a:moveTo>
                  <a:cubicBezTo>
                    <a:pt x="8000" y="0"/>
                    <a:pt x="0" y="32727"/>
                    <a:pt x="16000" y="43636"/>
                  </a:cubicBezTo>
                  <a:cubicBezTo>
                    <a:pt x="40000" y="54545"/>
                    <a:pt x="72000" y="76363"/>
                    <a:pt x="88000" y="98181"/>
                  </a:cubicBezTo>
                  <a:cubicBezTo>
                    <a:pt x="104000" y="120000"/>
                    <a:pt x="120000" y="98181"/>
                    <a:pt x="112000" y="76363"/>
                  </a:cubicBezTo>
                  <a:cubicBezTo>
                    <a:pt x="88000" y="43636"/>
                    <a:pt x="56000" y="21818"/>
                    <a:pt x="24000" y="10909"/>
                  </a:cubicBezTo>
                  <a:cubicBezTo>
                    <a:pt x="16000" y="10909"/>
                    <a:pt x="48000" y="21818"/>
                    <a:pt x="24000" y="1090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15">
              <a:extLst>
                <a:ext uri="{FF2B5EF4-FFF2-40B4-BE49-F238E27FC236}">
                  <a16:creationId xmlns:a16="http://schemas.microsoft.com/office/drawing/2014/main" id="{0279872E-BEB8-E9CC-65F5-332EAC39DB78}"/>
                </a:ext>
              </a:extLst>
            </p:cNvPr>
            <p:cNvSpPr/>
            <p:nvPr/>
          </p:nvSpPr>
          <p:spPr>
            <a:xfrm>
              <a:off x="1662113" y="4329112"/>
              <a:ext cx="651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24000"/>
                  </a:moveTo>
                  <a:cubicBezTo>
                    <a:pt x="72000" y="24000"/>
                    <a:pt x="24000" y="24000"/>
                    <a:pt x="12000" y="72000"/>
                  </a:cubicBezTo>
                  <a:cubicBezTo>
                    <a:pt x="0" y="96000"/>
                    <a:pt x="12000" y="120000"/>
                    <a:pt x="24000" y="120000"/>
                  </a:cubicBezTo>
                  <a:cubicBezTo>
                    <a:pt x="48000" y="120000"/>
                    <a:pt x="84000" y="96000"/>
                    <a:pt x="96000" y="96000"/>
                  </a:cubicBezTo>
                  <a:cubicBezTo>
                    <a:pt x="120000" y="72000"/>
                    <a:pt x="120000" y="0"/>
                    <a:pt x="96000" y="24000"/>
                  </a:cubicBezTo>
                  <a:cubicBezTo>
                    <a:pt x="84000" y="24000"/>
                    <a:pt x="96000" y="0"/>
                    <a:pt x="96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16">
              <a:extLst>
                <a:ext uri="{FF2B5EF4-FFF2-40B4-BE49-F238E27FC236}">
                  <a16:creationId xmlns:a16="http://schemas.microsoft.com/office/drawing/2014/main" id="{D09B7525-A9E9-0147-FB1D-C308A9955BA6}"/>
                </a:ext>
              </a:extLst>
            </p:cNvPr>
            <p:cNvSpPr/>
            <p:nvPr/>
          </p:nvSpPr>
          <p:spPr>
            <a:xfrm>
              <a:off x="2411413" y="3843337"/>
              <a:ext cx="906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28" y="12000"/>
                  </a:moveTo>
                  <a:cubicBezTo>
                    <a:pt x="77142" y="0"/>
                    <a:pt x="42857" y="36000"/>
                    <a:pt x="17142" y="72000"/>
                  </a:cubicBezTo>
                  <a:cubicBezTo>
                    <a:pt x="0" y="96000"/>
                    <a:pt x="17142" y="120000"/>
                    <a:pt x="34285" y="108000"/>
                  </a:cubicBezTo>
                  <a:cubicBezTo>
                    <a:pt x="59999" y="72000"/>
                    <a:pt x="94285" y="60000"/>
                    <a:pt x="119999" y="24000"/>
                  </a:cubicBezTo>
                  <a:cubicBezTo>
                    <a:pt x="119999" y="24000"/>
                    <a:pt x="119999" y="12000"/>
                    <a:pt x="111428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17">
              <a:extLst>
                <a:ext uri="{FF2B5EF4-FFF2-40B4-BE49-F238E27FC236}">
                  <a16:creationId xmlns:a16="http://schemas.microsoft.com/office/drawing/2014/main" id="{3A21DEC7-B4B5-6F6F-B84C-B3F9AC8CCBDA}"/>
                </a:ext>
              </a:extLst>
            </p:cNvPr>
            <p:cNvSpPr/>
            <p:nvPr/>
          </p:nvSpPr>
          <p:spPr>
            <a:xfrm>
              <a:off x="2436813" y="3895726"/>
              <a:ext cx="969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000" y="48000"/>
                  </a:moveTo>
                  <a:cubicBezTo>
                    <a:pt x="96000" y="0"/>
                    <a:pt x="80000" y="0"/>
                    <a:pt x="56000" y="0"/>
                  </a:cubicBezTo>
                  <a:cubicBezTo>
                    <a:pt x="40000" y="0"/>
                    <a:pt x="16000" y="24000"/>
                    <a:pt x="8000" y="72000"/>
                  </a:cubicBezTo>
                  <a:cubicBezTo>
                    <a:pt x="0" y="96000"/>
                    <a:pt x="8000" y="120000"/>
                    <a:pt x="8000" y="120000"/>
                  </a:cubicBezTo>
                  <a:cubicBezTo>
                    <a:pt x="24000" y="120000"/>
                    <a:pt x="40000" y="96000"/>
                    <a:pt x="56000" y="96000"/>
                  </a:cubicBezTo>
                  <a:cubicBezTo>
                    <a:pt x="80000" y="96000"/>
                    <a:pt x="96000" y="120000"/>
                    <a:pt x="112000" y="72000"/>
                  </a:cubicBezTo>
                  <a:cubicBezTo>
                    <a:pt x="120000" y="72000"/>
                    <a:pt x="120000" y="48000"/>
                    <a:pt x="112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Shape 318">
              <a:extLst>
                <a:ext uri="{FF2B5EF4-FFF2-40B4-BE49-F238E27FC236}">
                  <a16:creationId xmlns:a16="http://schemas.microsoft.com/office/drawing/2014/main" id="{8541DBA8-2331-D6AE-E81A-C90A505434FC}"/>
                </a:ext>
              </a:extLst>
            </p:cNvPr>
            <p:cNvSpPr/>
            <p:nvPr/>
          </p:nvSpPr>
          <p:spPr>
            <a:xfrm>
              <a:off x="1733550" y="3779837"/>
              <a:ext cx="77700" cy="63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0000" y="12000"/>
                  </a:moveTo>
                  <a:cubicBezTo>
                    <a:pt x="10000" y="12000"/>
                    <a:pt x="0" y="24000"/>
                    <a:pt x="10000" y="36000"/>
                  </a:cubicBezTo>
                  <a:cubicBezTo>
                    <a:pt x="20000" y="48000"/>
                    <a:pt x="40000" y="48000"/>
                    <a:pt x="50000" y="60000"/>
                  </a:cubicBezTo>
                  <a:cubicBezTo>
                    <a:pt x="70000" y="84000"/>
                    <a:pt x="70000" y="96000"/>
                    <a:pt x="80000" y="120000"/>
                  </a:cubicBezTo>
                  <a:cubicBezTo>
                    <a:pt x="90000" y="120000"/>
                    <a:pt x="90000" y="120000"/>
                    <a:pt x="90000" y="120000"/>
                  </a:cubicBezTo>
                  <a:cubicBezTo>
                    <a:pt x="120000" y="60000"/>
                    <a:pt x="60000" y="0"/>
                    <a:pt x="20000" y="1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Shape 319">
              <a:extLst>
                <a:ext uri="{FF2B5EF4-FFF2-40B4-BE49-F238E27FC236}">
                  <a16:creationId xmlns:a16="http://schemas.microsoft.com/office/drawing/2014/main" id="{CC528837-9140-2042-87D3-FB88B00F1AE0}"/>
                </a:ext>
              </a:extLst>
            </p:cNvPr>
            <p:cNvSpPr/>
            <p:nvPr/>
          </p:nvSpPr>
          <p:spPr>
            <a:xfrm>
              <a:off x="1727200" y="3830637"/>
              <a:ext cx="507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0000" y="48000"/>
                  </a:moveTo>
                  <a:cubicBezTo>
                    <a:pt x="75000" y="24000"/>
                    <a:pt x="45000" y="0"/>
                    <a:pt x="30000" y="24000"/>
                  </a:cubicBezTo>
                  <a:cubicBezTo>
                    <a:pt x="15000" y="24000"/>
                    <a:pt x="0" y="48000"/>
                    <a:pt x="15000" y="72000"/>
                  </a:cubicBezTo>
                  <a:cubicBezTo>
                    <a:pt x="30000" y="96000"/>
                    <a:pt x="45000" y="96000"/>
                    <a:pt x="60000" y="96000"/>
                  </a:cubicBezTo>
                  <a:cubicBezTo>
                    <a:pt x="75000" y="120000"/>
                    <a:pt x="75000" y="120000"/>
                    <a:pt x="75000" y="120000"/>
                  </a:cubicBezTo>
                  <a:cubicBezTo>
                    <a:pt x="90000" y="120000"/>
                    <a:pt x="90000" y="120000"/>
                    <a:pt x="105000" y="120000"/>
                  </a:cubicBezTo>
                  <a:cubicBezTo>
                    <a:pt x="105000" y="120000"/>
                    <a:pt x="120000" y="120000"/>
                    <a:pt x="120000" y="96000"/>
                  </a:cubicBezTo>
                  <a:cubicBezTo>
                    <a:pt x="120000" y="72000"/>
                    <a:pt x="105000" y="48000"/>
                    <a:pt x="90000" y="48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Shape 320">
              <a:extLst>
                <a:ext uri="{FF2B5EF4-FFF2-40B4-BE49-F238E27FC236}">
                  <a16:creationId xmlns:a16="http://schemas.microsoft.com/office/drawing/2014/main" id="{DF75EF53-12B0-9302-630E-377D5F426C98}"/>
                </a:ext>
              </a:extLst>
            </p:cNvPr>
            <p:cNvSpPr/>
            <p:nvPr/>
          </p:nvSpPr>
          <p:spPr>
            <a:xfrm>
              <a:off x="1733550" y="435610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14400" y="18461"/>
                  </a:cubicBezTo>
                  <a:cubicBezTo>
                    <a:pt x="480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200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321">
              <a:extLst>
                <a:ext uri="{FF2B5EF4-FFF2-40B4-BE49-F238E27FC236}">
                  <a16:creationId xmlns:a16="http://schemas.microsoft.com/office/drawing/2014/main" id="{27414462-849E-B95B-5A19-2D8A4E272848}"/>
                </a:ext>
              </a:extLst>
            </p:cNvPr>
            <p:cNvSpPr/>
            <p:nvPr/>
          </p:nvSpPr>
          <p:spPr>
            <a:xfrm>
              <a:off x="2217738" y="4400551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800" y="9230"/>
                  </a:moveTo>
                  <a:cubicBezTo>
                    <a:pt x="52800" y="18461"/>
                    <a:pt x="19200" y="0"/>
                    <a:pt x="4800" y="36923"/>
                  </a:cubicBezTo>
                  <a:cubicBezTo>
                    <a:pt x="0" y="55384"/>
                    <a:pt x="0" y="73846"/>
                    <a:pt x="4800" y="92307"/>
                  </a:cubicBezTo>
                  <a:cubicBezTo>
                    <a:pt x="14400" y="110769"/>
                    <a:pt x="28800" y="110769"/>
                    <a:pt x="43200" y="110769"/>
                  </a:cubicBezTo>
                  <a:cubicBezTo>
                    <a:pt x="57600" y="120000"/>
                    <a:pt x="72000" y="120000"/>
                    <a:pt x="86400" y="110769"/>
                  </a:cubicBezTo>
                  <a:cubicBezTo>
                    <a:pt x="120000" y="92307"/>
                    <a:pt x="110400" y="0"/>
                    <a:pt x="76800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Shape 322">
              <a:extLst>
                <a:ext uri="{FF2B5EF4-FFF2-40B4-BE49-F238E27FC236}">
                  <a16:creationId xmlns:a16="http://schemas.microsoft.com/office/drawing/2014/main" id="{1A5536A5-35A1-C510-1049-DE5C7FC8B6D0}"/>
                </a:ext>
              </a:extLst>
            </p:cNvPr>
            <p:cNvSpPr/>
            <p:nvPr/>
          </p:nvSpPr>
          <p:spPr>
            <a:xfrm>
              <a:off x="1300162" y="3487737"/>
              <a:ext cx="1549499" cy="191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500" y="10945"/>
                  </a:moveTo>
                  <a:cubicBezTo>
                    <a:pt x="103000" y="7297"/>
                    <a:pt x="95500" y="5270"/>
                    <a:pt x="89000" y="6891"/>
                  </a:cubicBezTo>
                  <a:cubicBezTo>
                    <a:pt x="85500" y="7702"/>
                    <a:pt x="83000" y="8918"/>
                    <a:pt x="81000" y="10945"/>
                  </a:cubicBezTo>
                  <a:cubicBezTo>
                    <a:pt x="79500" y="11756"/>
                    <a:pt x="79000" y="13378"/>
                    <a:pt x="78000" y="13783"/>
                  </a:cubicBezTo>
                  <a:cubicBezTo>
                    <a:pt x="76000" y="15000"/>
                    <a:pt x="78000" y="14594"/>
                    <a:pt x="76000" y="14594"/>
                  </a:cubicBezTo>
                  <a:cubicBezTo>
                    <a:pt x="75000" y="14189"/>
                    <a:pt x="74000" y="13783"/>
                    <a:pt x="73000" y="13378"/>
                  </a:cubicBezTo>
                  <a:cubicBezTo>
                    <a:pt x="66000" y="11756"/>
                    <a:pt x="59000" y="11351"/>
                    <a:pt x="51500" y="12567"/>
                  </a:cubicBezTo>
                  <a:cubicBezTo>
                    <a:pt x="50500" y="12972"/>
                    <a:pt x="49000" y="13378"/>
                    <a:pt x="48000" y="13378"/>
                  </a:cubicBezTo>
                  <a:cubicBezTo>
                    <a:pt x="46500" y="14189"/>
                    <a:pt x="47000" y="14189"/>
                    <a:pt x="45500" y="12972"/>
                  </a:cubicBezTo>
                  <a:cubicBezTo>
                    <a:pt x="43500" y="11351"/>
                    <a:pt x="42500" y="9324"/>
                    <a:pt x="40500" y="7702"/>
                  </a:cubicBezTo>
                  <a:cubicBezTo>
                    <a:pt x="29000" y="0"/>
                    <a:pt x="14000" y="7702"/>
                    <a:pt x="7500" y="16216"/>
                  </a:cubicBezTo>
                  <a:cubicBezTo>
                    <a:pt x="0" y="26756"/>
                    <a:pt x="6500" y="38918"/>
                    <a:pt x="20500" y="42567"/>
                  </a:cubicBezTo>
                  <a:cubicBezTo>
                    <a:pt x="21500" y="42972"/>
                    <a:pt x="22000" y="42567"/>
                    <a:pt x="22000" y="43378"/>
                  </a:cubicBezTo>
                  <a:cubicBezTo>
                    <a:pt x="22500" y="44189"/>
                    <a:pt x="21500" y="45405"/>
                    <a:pt x="21500" y="46216"/>
                  </a:cubicBezTo>
                  <a:cubicBezTo>
                    <a:pt x="21500" y="47837"/>
                    <a:pt x="21000" y="49459"/>
                    <a:pt x="21500" y="51081"/>
                  </a:cubicBezTo>
                  <a:cubicBezTo>
                    <a:pt x="22000" y="54324"/>
                    <a:pt x="23000" y="57162"/>
                    <a:pt x="25000" y="60000"/>
                  </a:cubicBezTo>
                  <a:cubicBezTo>
                    <a:pt x="27500" y="64864"/>
                    <a:pt x="32000" y="68513"/>
                    <a:pt x="37500" y="70945"/>
                  </a:cubicBezTo>
                  <a:cubicBezTo>
                    <a:pt x="28000" y="78648"/>
                    <a:pt x="21000" y="91216"/>
                    <a:pt x="27000" y="101756"/>
                  </a:cubicBezTo>
                  <a:cubicBezTo>
                    <a:pt x="28000" y="103378"/>
                    <a:pt x="29500" y="105000"/>
                    <a:pt x="31000" y="106621"/>
                  </a:cubicBezTo>
                  <a:cubicBezTo>
                    <a:pt x="32000" y="107837"/>
                    <a:pt x="32000" y="107837"/>
                    <a:pt x="30500" y="109054"/>
                  </a:cubicBezTo>
                  <a:cubicBezTo>
                    <a:pt x="29500" y="110270"/>
                    <a:pt x="28500" y="111891"/>
                    <a:pt x="28000" y="113513"/>
                  </a:cubicBezTo>
                  <a:cubicBezTo>
                    <a:pt x="27000" y="118378"/>
                    <a:pt x="34000" y="119594"/>
                    <a:pt x="39000" y="119189"/>
                  </a:cubicBezTo>
                  <a:cubicBezTo>
                    <a:pt x="42000" y="119189"/>
                    <a:pt x="45500" y="117972"/>
                    <a:pt x="48000" y="116351"/>
                  </a:cubicBezTo>
                  <a:cubicBezTo>
                    <a:pt x="49000" y="115945"/>
                    <a:pt x="50000" y="115135"/>
                    <a:pt x="50500" y="114324"/>
                  </a:cubicBezTo>
                  <a:cubicBezTo>
                    <a:pt x="52000" y="113108"/>
                    <a:pt x="53000" y="113108"/>
                    <a:pt x="55500" y="113108"/>
                  </a:cubicBezTo>
                  <a:cubicBezTo>
                    <a:pt x="59000" y="112702"/>
                    <a:pt x="62000" y="112297"/>
                    <a:pt x="65500" y="112702"/>
                  </a:cubicBezTo>
                  <a:cubicBezTo>
                    <a:pt x="68500" y="112702"/>
                    <a:pt x="69500" y="115135"/>
                    <a:pt x="72500" y="116351"/>
                  </a:cubicBezTo>
                  <a:cubicBezTo>
                    <a:pt x="77000" y="118783"/>
                    <a:pt x="84500" y="120000"/>
                    <a:pt x="89500" y="117567"/>
                  </a:cubicBezTo>
                  <a:cubicBezTo>
                    <a:pt x="92000" y="116351"/>
                    <a:pt x="92500" y="114324"/>
                    <a:pt x="91500" y="111891"/>
                  </a:cubicBezTo>
                  <a:cubicBezTo>
                    <a:pt x="91000" y="110675"/>
                    <a:pt x="90000" y="109864"/>
                    <a:pt x="89000" y="108648"/>
                  </a:cubicBezTo>
                  <a:cubicBezTo>
                    <a:pt x="88500" y="108648"/>
                    <a:pt x="87500" y="107837"/>
                    <a:pt x="87500" y="107432"/>
                  </a:cubicBezTo>
                  <a:cubicBezTo>
                    <a:pt x="87500" y="107027"/>
                    <a:pt x="89500" y="105405"/>
                    <a:pt x="89500" y="105000"/>
                  </a:cubicBezTo>
                  <a:cubicBezTo>
                    <a:pt x="94000" y="99729"/>
                    <a:pt x="96500" y="94054"/>
                    <a:pt x="94500" y="87567"/>
                  </a:cubicBezTo>
                  <a:cubicBezTo>
                    <a:pt x="93000" y="81891"/>
                    <a:pt x="89500" y="75810"/>
                    <a:pt x="84000" y="71351"/>
                  </a:cubicBezTo>
                  <a:cubicBezTo>
                    <a:pt x="90500" y="68513"/>
                    <a:pt x="96500" y="64054"/>
                    <a:pt x="99000" y="57972"/>
                  </a:cubicBezTo>
                  <a:cubicBezTo>
                    <a:pt x="100000" y="55135"/>
                    <a:pt x="101000" y="51891"/>
                    <a:pt x="100500" y="49054"/>
                  </a:cubicBezTo>
                  <a:cubicBezTo>
                    <a:pt x="100500" y="48243"/>
                    <a:pt x="100500" y="47432"/>
                    <a:pt x="100000" y="46621"/>
                  </a:cubicBezTo>
                  <a:cubicBezTo>
                    <a:pt x="100000" y="45000"/>
                    <a:pt x="99500" y="45405"/>
                    <a:pt x="101000" y="44594"/>
                  </a:cubicBezTo>
                  <a:cubicBezTo>
                    <a:pt x="102500" y="43783"/>
                    <a:pt x="105000" y="43378"/>
                    <a:pt x="107000" y="42567"/>
                  </a:cubicBezTo>
                  <a:cubicBezTo>
                    <a:pt x="113500" y="39324"/>
                    <a:pt x="119000" y="34054"/>
                    <a:pt x="119500" y="27972"/>
                  </a:cubicBezTo>
                  <a:cubicBezTo>
                    <a:pt x="120000" y="21081"/>
                    <a:pt x="115000" y="15000"/>
                    <a:pt x="108500" y="10945"/>
                  </a:cubicBezTo>
                  <a:cubicBezTo>
                    <a:pt x="105000" y="8918"/>
                    <a:pt x="116000" y="15810"/>
                    <a:pt x="108500" y="10945"/>
                  </a:cubicBezTo>
                  <a:close/>
                  <a:moveTo>
                    <a:pt x="98000" y="41756"/>
                  </a:moveTo>
                  <a:cubicBezTo>
                    <a:pt x="96500" y="41756"/>
                    <a:pt x="95000" y="32432"/>
                    <a:pt x="92500" y="33648"/>
                  </a:cubicBezTo>
                  <a:cubicBezTo>
                    <a:pt x="91500" y="34054"/>
                    <a:pt x="95000" y="42162"/>
                    <a:pt x="95000" y="42972"/>
                  </a:cubicBezTo>
                  <a:cubicBezTo>
                    <a:pt x="96500" y="47432"/>
                    <a:pt x="97500" y="51891"/>
                    <a:pt x="95500" y="56351"/>
                  </a:cubicBezTo>
                  <a:cubicBezTo>
                    <a:pt x="94500" y="58378"/>
                    <a:pt x="93500" y="60405"/>
                    <a:pt x="91500" y="62027"/>
                  </a:cubicBezTo>
                  <a:cubicBezTo>
                    <a:pt x="91000" y="62837"/>
                    <a:pt x="87000" y="65270"/>
                    <a:pt x="87000" y="65675"/>
                  </a:cubicBezTo>
                  <a:cubicBezTo>
                    <a:pt x="87000" y="66891"/>
                    <a:pt x="81500" y="68918"/>
                    <a:pt x="80000" y="69324"/>
                  </a:cubicBezTo>
                  <a:cubicBezTo>
                    <a:pt x="78000" y="70135"/>
                    <a:pt x="75000" y="70945"/>
                    <a:pt x="72500" y="71756"/>
                  </a:cubicBezTo>
                  <a:cubicBezTo>
                    <a:pt x="67500" y="72972"/>
                    <a:pt x="62000" y="72972"/>
                    <a:pt x="56500" y="72567"/>
                  </a:cubicBezTo>
                  <a:cubicBezTo>
                    <a:pt x="46500" y="71756"/>
                    <a:pt x="36500" y="68108"/>
                    <a:pt x="30000" y="61216"/>
                  </a:cubicBezTo>
                  <a:cubicBezTo>
                    <a:pt x="26000" y="56756"/>
                    <a:pt x="25000" y="51486"/>
                    <a:pt x="26000" y="45810"/>
                  </a:cubicBezTo>
                  <a:cubicBezTo>
                    <a:pt x="26500" y="42972"/>
                    <a:pt x="27500" y="40540"/>
                    <a:pt x="28500" y="37702"/>
                  </a:cubicBezTo>
                  <a:cubicBezTo>
                    <a:pt x="29500" y="35675"/>
                    <a:pt x="31500" y="33648"/>
                    <a:pt x="32000" y="31216"/>
                  </a:cubicBezTo>
                  <a:cubicBezTo>
                    <a:pt x="32500" y="30405"/>
                    <a:pt x="33000" y="28783"/>
                    <a:pt x="31000" y="29189"/>
                  </a:cubicBezTo>
                  <a:cubicBezTo>
                    <a:pt x="30000" y="29594"/>
                    <a:pt x="29000" y="32027"/>
                    <a:pt x="28500" y="32432"/>
                  </a:cubicBezTo>
                  <a:cubicBezTo>
                    <a:pt x="28000" y="34054"/>
                    <a:pt x="27000" y="35675"/>
                    <a:pt x="26500" y="37297"/>
                  </a:cubicBezTo>
                  <a:cubicBezTo>
                    <a:pt x="26500" y="37702"/>
                    <a:pt x="26000" y="38108"/>
                    <a:pt x="26000" y="38513"/>
                  </a:cubicBezTo>
                  <a:cubicBezTo>
                    <a:pt x="25000" y="39729"/>
                    <a:pt x="25000" y="39729"/>
                    <a:pt x="23000" y="39324"/>
                  </a:cubicBezTo>
                  <a:cubicBezTo>
                    <a:pt x="10500" y="36891"/>
                    <a:pt x="4500" y="26351"/>
                    <a:pt x="11500" y="17432"/>
                  </a:cubicBezTo>
                  <a:cubicBezTo>
                    <a:pt x="18000" y="9324"/>
                    <a:pt x="31500" y="3648"/>
                    <a:pt x="40500" y="12567"/>
                  </a:cubicBezTo>
                  <a:cubicBezTo>
                    <a:pt x="41000" y="13378"/>
                    <a:pt x="42000" y="14189"/>
                    <a:pt x="42500" y="15405"/>
                  </a:cubicBezTo>
                  <a:cubicBezTo>
                    <a:pt x="43500" y="17027"/>
                    <a:pt x="43500" y="16621"/>
                    <a:pt x="42500" y="17837"/>
                  </a:cubicBezTo>
                  <a:cubicBezTo>
                    <a:pt x="42000" y="18243"/>
                    <a:pt x="40000" y="19054"/>
                    <a:pt x="40500" y="19864"/>
                  </a:cubicBezTo>
                  <a:cubicBezTo>
                    <a:pt x="41000" y="21081"/>
                    <a:pt x="42000" y="20270"/>
                    <a:pt x="43000" y="20270"/>
                  </a:cubicBezTo>
                  <a:cubicBezTo>
                    <a:pt x="45000" y="19459"/>
                    <a:pt x="46000" y="17837"/>
                    <a:pt x="48000" y="17027"/>
                  </a:cubicBezTo>
                  <a:cubicBezTo>
                    <a:pt x="51000" y="15810"/>
                    <a:pt x="54500" y="15000"/>
                    <a:pt x="58000" y="15000"/>
                  </a:cubicBezTo>
                  <a:cubicBezTo>
                    <a:pt x="64500" y="14594"/>
                    <a:pt x="71500" y="15810"/>
                    <a:pt x="77500" y="18648"/>
                  </a:cubicBezTo>
                  <a:cubicBezTo>
                    <a:pt x="78500" y="19054"/>
                    <a:pt x="79500" y="19459"/>
                    <a:pt x="80500" y="20270"/>
                  </a:cubicBezTo>
                  <a:cubicBezTo>
                    <a:pt x="81500" y="20675"/>
                    <a:pt x="83000" y="22702"/>
                    <a:pt x="84500" y="22702"/>
                  </a:cubicBezTo>
                  <a:cubicBezTo>
                    <a:pt x="87500" y="23918"/>
                    <a:pt x="85500" y="21081"/>
                    <a:pt x="84000" y="20270"/>
                  </a:cubicBezTo>
                  <a:cubicBezTo>
                    <a:pt x="83500" y="19864"/>
                    <a:pt x="80000" y="18243"/>
                    <a:pt x="80000" y="17837"/>
                  </a:cubicBezTo>
                  <a:cubicBezTo>
                    <a:pt x="79500" y="17027"/>
                    <a:pt x="82000" y="15000"/>
                    <a:pt x="82500" y="14594"/>
                  </a:cubicBezTo>
                  <a:cubicBezTo>
                    <a:pt x="84500" y="12162"/>
                    <a:pt x="87500" y="10135"/>
                    <a:pt x="91000" y="9729"/>
                  </a:cubicBezTo>
                  <a:cubicBezTo>
                    <a:pt x="97500" y="8513"/>
                    <a:pt x="104500" y="11756"/>
                    <a:pt x="109000" y="15810"/>
                  </a:cubicBezTo>
                  <a:cubicBezTo>
                    <a:pt x="114000" y="19864"/>
                    <a:pt x="117000" y="25540"/>
                    <a:pt x="114500" y="31216"/>
                  </a:cubicBezTo>
                  <a:cubicBezTo>
                    <a:pt x="112000" y="36891"/>
                    <a:pt x="105000" y="40540"/>
                    <a:pt x="98000" y="41756"/>
                  </a:cubicBezTo>
                  <a:cubicBezTo>
                    <a:pt x="97500" y="41756"/>
                    <a:pt x="100000" y="41351"/>
                    <a:pt x="98000" y="41756"/>
                  </a:cubicBezTo>
                  <a:close/>
                  <a:moveTo>
                    <a:pt x="84500" y="105000"/>
                  </a:moveTo>
                  <a:cubicBezTo>
                    <a:pt x="83500" y="105810"/>
                    <a:pt x="82000" y="106621"/>
                    <a:pt x="82000" y="107432"/>
                  </a:cubicBezTo>
                  <a:cubicBezTo>
                    <a:pt x="82000" y="108648"/>
                    <a:pt x="84000" y="109459"/>
                    <a:pt x="85000" y="110270"/>
                  </a:cubicBezTo>
                  <a:cubicBezTo>
                    <a:pt x="86500" y="111081"/>
                    <a:pt x="89500" y="113513"/>
                    <a:pt x="87000" y="114729"/>
                  </a:cubicBezTo>
                  <a:cubicBezTo>
                    <a:pt x="86000" y="115945"/>
                    <a:pt x="82500" y="115540"/>
                    <a:pt x="80500" y="115540"/>
                  </a:cubicBezTo>
                  <a:cubicBezTo>
                    <a:pt x="77500" y="115135"/>
                    <a:pt x="74000" y="113918"/>
                    <a:pt x="72000" y="111891"/>
                  </a:cubicBezTo>
                  <a:cubicBezTo>
                    <a:pt x="73000" y="111891"/>
                    <a:pt x="78000" y="112297"/>
                    <a:pt x="78000" y="110675"/>
                  </a:cubicBezTo>
                  <a:cubicBezTo>
                    <a:pt x="78000" y="109459"/>
                    <a:pt x="77500" y="109864"/>
                    <a:pt x="76500" y="109459"/>
                  </a:cubicBezTo>
                  <a:cubicBezTo>
                    <a:pt x="75500" y="109459"/>
                    <a:pt x="74000" y="109864"/>
                    <a:pt x="73000" y="109864"/>
                  </a:cubicBezTo>
                  <a:cubicBezTo>
                    <a:pt x="71000" y="109864"/>
                    <a:pt x="69000" y="109864"/>
                    <a:pt x="67000" y="109459"/>
                  </a:cubicBezTo>
                  <a:cubicBezTo>
                    <a:pt x="60500" y="108648"/>
                    <a:pt x="55000" y="109864"/>
                    <a:pt x="48500" y="109864"/>
                  </a:cubicBezTo>
                  <a:cubicBezTo>
                    <a:pt x="47500" y="109864"/>
                    <a:pt x="44000" y="109054"/>
                    <a:pt x="43000" y="109864"/>
                  </a:cubicBezTo>
                  <a:cubicBezTo>
                    <a:pt x="41000" y="111891"/>
                    <a:pt x="46500" y="111891"/>
                    <a:pt x="47500" y="111891"/>
                  </a:cubicBezTo>
                  <a:cubicBezTo>
                    <a:pt x="45000" y="115135"/>
                    <a:pt x="40000" y="116756"/>
                    <a:pt x="35000" y="115945"/>
                  </a:cubicBezTo>
                  <a:cubicBezTo>
                    <a:pt x="28000" y="115540"/>
                    <a:pt x="34500" y="111486"/>
                    <a:pt x="36500" y="109054"/>
                  </a:cubicBezTo>
                  <a:cubicBezTo>
                    <a:pt x="38000" y="107432"/>
                    <a:pt x="36500" y="106621"/>
                    <a:pt x="35000" y="105405"/>
                  </a:cubicBezTo>
                  <a:cubicBezTo>
                    <a:pt x="33000" y="103783"/>
                    <a:pt x="31500" y="102162"/>
                    <a:pt x="30500" y="100540"/>
                  </a:cubicBezTo>
                  <a:cubicBezTo>
                    <a:pt x="28000" y="95675"/>
                    <a:pt x="28500" y="91216"/>
                    <a:pt x="30500" y="86351"/>
                  </a:cubicBezTo>
                  <a:cubicBezTo>
                    <a:pt x="32000" y="82297"/>
                    <a:pt x="34500" y="78243"/>
                    <a:pt x="38500" y="75000"/>
                  </a:cubicBezTo>
                  <a:cubicBezTo>
                    <a:pt x="39500" y="74189"/>
                    <a:pt x="40500" y="73378"/>
                    <a:pt x="41500" y="72972"/>
                  </a:cubicBezTo>
                  <a:cubicBezTo>
                    <a:pt x="42500" y="72162"/>
                    <a:pt x="43000" y="72162"/>
                    <a:pt x="44500" y="72162"/>
                  </a:cubicBezTo>
                  <a:cubicBezTo>
                    <a:pt x="47000" y="72972"/>
                    <a:pt x="50000" y="73783"/>
                    <a:pt x="53000" y="74189"/>
                  </a:cubicBezTo>
                  <a:cubicBezTo>
                    <a:pt x="58500" y="75000"/>
                    <a:pt x="64500" y="75000"/>
                    <a:pt x="70500" y="73783"/>
                  </a:cubicBezTo>
                  <a:cubicBezTo>
                    <a:pt x="72000" y="73783"/>
                    <a:pt x="73500" y="73378"/>
                    <a:pt x="75000" y="72972"/>
                  </a:cubicBezTo>
                  <a:cubicBezTo>
                    <a:pt x="75500" y="72972"/>
                    <a:pt x="77500" y="72162"/>
                    <a:pt x="78500" y="72162"/>
                  </a:cubicBezTo>
                  <a:cubicBezTo>
                    <a:pt x="80000" y="72162"/>
                    <a:pt x="83000" y="75000"/>
                    <a:pt x="84000" y="76216"/>
                  </a:cubicBezTo>
                  <a:cubicBezTo>
                    <a:pt x="87500" y="80270"/>
                    <a:pt x="90500" y="85945"/>
                    <a:pt x="91500" y="90810"/>
                  </a:cubicBezTo>
                  <a:cubicBezTo>
                    <a:pt x="92000" y="96081"/>
                    <a:pt x="88500" y="101351"/>
                    <a:pt x="84500" y="105000"/>
                  </a:cubicBezTo>
                  <a:cubicBezTo>
                    <a:pt x="84000" y="105405"/>
                    <a:pt x="86000" y="103783"/>
                    <a:pt x="84500" y="105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Shape 323">
              <a:extLst>
                <a:ext uri="{FF2B5EF4-FFF2-40B4-BE49-F238E27FC236}">
                  <a16:creationId xmlns:a16="http://schemas.microsoft.com/office/drawing/2014/main" id="{E39CDD00-B7C6-A2CF-C202-9A54D330494F}"/>
                </a:ext>
              </a:extLst>
            </p:cNvPr>
            <p:cNvSpPr/>
            <p:nvPr/>
          </p:nvSpPr>
          <p:spPr>
            <a:xfrm>
              <a:off x="2171700" y="4692651"/>
              <a:ext cx="246000" cy="258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210" y="60000"/>
                  </a:moveTo>
                  <a:cubicBezTo>
                    <a:pt x="94736" y="66000"/>
                    <a:pt x="94736" y="78000"/>
                    <a:pt x="85263" y="87000"/>
                  </a:cubicBezTo>
                  <a:cubicBezTo>
                    <a:pt x="75789" y="93000"/>
                    <a:pt x="66315" y="96000"/>
                    <a:pt x="56842" y="96000"/>
                  </a:cubicBezTo>
                  <a:cubicBezTo>
                    <a:pt x="37894" y="102000"/>
                    <a:pt x="25263" y="102000"/>
                    <a:pt x="34736" y="78000"/>
                  </a:cubicBezTo>
                  <a:cubicBezTo>
                    <a:pt x="41052" y="66000"/>
                    <a:pt x="50526" y="57000"/>
                    <a:pt x="60000" y="45000"/>
                  </a:cubicBezTo>
                  <a:cubicBezTo>
                    <a:pt x="63157" y="39000"/>
                    <a:pt x="72631" y="30000"/>
                    <a:pt x="72631" y="24000"/>
                  </a:cubicBezTo>
                  <a:cubicBezTo>
                    <a:pt x="75789" y="0"/>
                    <a:pt x="53684" y="27000"/>
                    <a:pt x="47368" y="33000"/>
                  </a:cubicBezTo>
                  <a:cubicBezTo>
                    <a:pt x="37894" y="48000"/>
                    <a:pt x="0" y="90000"/>
                    <a:pt x="22105" y="108000"/>
                  </a:cubicBezTo>
                  <a:cubicBezTo>
                    <a:pt x="34736" y="120000"/>
                    <a:pt x="66315" y="111000"/>
                    <a:pt x="82105" y="105000"/>
                  </a:cubicBezTo>
                  <a:cubicBezTo>
                    <a:pt x="91578" y="99000"/>
                    <a:pt x="104210" y="90000"/>
                    <a:pt x="110526" y="81000"/>
                  </a:cubicBezTo>
                  <a:cubicBezTo>
                    <a:pt x="113684" y="75000"/>
                    <a:pt x="120000" y="48000"/>
                    <a:pt x="104210" y="60000"/>
                  </a:cubicBezTo>
                  <a:cubicBezTo>
                    <a:pt x="97894" y="66000"/>
                    <a:pt x="110526" y="54000"/>
                    <a:pt x="104210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Shape 324">
              <a:extLst>
                <a:ext uri="{FF2B5EF4-FFF2-40B4-BE49-F238E27FC236}">
                  <a16:creationId xmlns:a16="http://schemas.microsoft.com/office/drawing/2014/main" id="{41CF5783-52B5-3D08-F030-33B501D074E6}"/>
                </a:ext>
              </a:extLst>
            </p:cNvPr>
            <p:cNvSpPr/>
            <p:nvPr/>
          </p:nvSpPr>
          <p:spPr>
            <a:xfrm>
              <a:off x="1714500" y="4699001"/>
              <a:ext cx="2445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3684" y="13333"/>
                  </a:moveTo>
                  <a:cubicBezTo>
                    <a:pt x="47368" y="24000"/>
                    <a:pt x="85263" y="56000"/>
                    <a:pt x="88421" y="66666"/>
                  </a:cubicBezTo>
                  <a:cubicBezTo>
                    <a:pt x="94736" y="72000"/>
                    <a:pt x="101052" y="82666"/>
                    <a:pt x="94736" y="88000"/>
                  </a:cubicBezTo>
                  <a:cubicBezTo>
                    <a:pt x="88421" y="90666"/>
                    <a:pt x="72631" y="85333"/>
                    <a:pt x="69473" y="85333"/>
                  </a:cubicBezTo>
                  <a:cubicBezTo>
                    <a:pt x="56842" y="82666"/>
                    <a:pt x="47368" y="80000"/>
                    <a:pt x="41052" y="74666"/>
                  </a:cubicBezTo>
                  <a:cubicBezTo>
                    <a:pt x="34736" y="69333"/>
                    <a:pt x="25263" y="50666"/>
                    <a:pt x="18947" y="50666"/>
                  </a:cubicBezTo>
                  <a:cubicBezTo>
                    <a:pt x="0" y="48000"/>
                    <a:pt x="18947" y="72000"/>
                    <a:pt x="22105" y="74666"/>
                  </a:cubicBezTo>
                  <a:cubicBezTo>
                    <a:pt x="41052" y="93333"/>
                    <a:pt x="120000" y="120000"/>
                    <a:pt x="110526" y="77333"/>
                  </a:cubicBezTo>
                  <a:cubicBezTo>
                    <a:pt x="107368" y="61333"/>
                    <a:pt x="94736" y="45333"/>
                    <a:pt x="82105" y="34666"/>
                  </a:cubicBezTo>
                  <a:cubicBezTo>
                    <a:pt x="78947" y="29333"/>
                    <a:pt x="60000" y="0"/>
                    <a:pt x="53684" y="13333"/>
                  </a:cubicBezTo>
                  <a:cubicBezTo>
                    <a:pt x="47368" y="21333"/>
                    <a:pt x="60000" y="2666"/>
                    <a:pt x="53684" y="13333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325">
              <a:extLst>
                <a:ext uri="{FF2B5EF4-FFF2-40B4-BE49-F238E27FC236}">
                  <a16:creationId xmlns:a16="http://schemas.microsoft.com/office/drawing/2014/main" id="{574BAAE6-2B37-4AEE-F18F-AF8F28149ADC}"/>
                </a:ext>
              </a:extLst>
            </p:cNvPr>
            <p:cNvSpPr/>
            <p:nvPr/>
          </p:nvSpPr>
          <p:spPr>
            <a:xfrm>
              <a:off x="1952625" y="4362451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10000"/>
                  </a:cubicBezTo>
                  <a:cubicBezTo>
                    <a:pt x="40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2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16000" y="0"/>
                    <a:pt x="20000" y="10000"/>
                  </a:cubicBezTo>
                  <a:cubicBezTo>
                    <a:pt x="20000" y="10000"/>
                    <a:pt x="20000" y="20000"/>
                    <a:pt x="20000" y="30000"/>
                  </a:cubicBezTo>
                  <a:cubicBezTo>
                    <a:pt x="20000" y="40000"/>
                    <a:pt x="24000" y="50000"/>
                    <a:pt x="28000" y="60000"/>
                  </a:cubicBezTo>
                  <a:cubicBezTo>
                    <a:pt x="28000" y="60000"/>
                    <a:pt x="32000" y="70000"/>
                    <a:pt x="40000" y="70000"/>
                  </a:cubicBezTo>
                  <a:cubicBezTo>
                    <a:pt x="40000" y="70000"/>
                    <a:pt x="44000" y="70000"/>
                    <a:pt x="48000" y="60000"/>
                  </a:cubicBezTo>
                  <a:cubicBezTo>
                    <a:pt x="48000" y="60000"/>
                    <a:pt x="52000" y="50000"/>
                    <a:pt x="52000" y="50000"/>
                  </a:cubicBezTo>
                  <a:cubicBezTo>
                    <a:pt x="56000" y="40000"/>
                    <a:pt x="56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40000"/>
                  </a:cubicBezTo>
                  <a:cubicBezTo>
                    <a:pt x="100000" y="30000"/>
                    <a:pt x="104000" y="10000"/>
                    <a:pt x="108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96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Shape 326">
              <a:extLst>
                <a:ext uri="{FF2B5EF4-FFF2-40B4-BE49-F238E27FC236}">
                  <a16:creationId xmlns:a16="http://schemas.microsoft.com/office/drawing/2014/main" id="{7E3F630B-F4EC-E18C-A90C-93AF2C8E9721}"/>
                </a:ext>
              </a:extLst>
            </p:cNvPr>
            <p:cNvSpPr/>
            <p:nvPr/>
          </p:nvSpPr>
          <p:spPr>
            <a:xfrm>
              <a:off x="1784350" y="4244976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6666" y="120000"/>
                    <a:pt x="53333" y="120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30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Shape 327">
              <a:extLst>
                <a:ext uri="{FF2B5EF4-FFF2-40B4-BE49-F238E27FC236}">
                  <a16:creationId xmlns:a16="http://schemas.microsoft.com/office/drawing/2014/main" id="{73D787C1-165C-A6BE-C39B-DC430BD87F03}"/>
                </a:ext>
              </a:extLst>
            </p:cNvPr>
            <p:cNvSpPr/>
            <p:nvPr/>
          </p:nvSpPr>
          <p:spPr>
            <a:xfrm>
              <a:off x="2217738" y="4284662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789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63157" y="5714"/>
                    <a:pt x="69473" y="11428"/>
                    <a:pt x="69473" y="22857"/>
                  </a:cubicBezTo>
                  <a:cubicBezTo>
                    <a:pt x="69473" y="34285"/>
                    <a:pt x="56842" y="40000"/>
                    <a:pt x="44210" y="40000"/>
                  </a:cubicBezTo>
                  <a:cubicBezTo>
                    <a:pt x="31578" y="40000"/>
                    <a:pt x="25263" y="34285"/>
                    <a:pt x="25263" y="22857"/>
                  </a:cubicBezTo>
                  <a:cubicBezTo>
                    <a:pt x="25263" y="22857"/>
                    <a:pt x="25263" y="22857"/>
                    <a:pt x="25263" y="22857"/>
                  </a:cubicBezTo>
                  <a:cubicBezTo>
                    <a:pt x="18947" y="28571"/>
                    <a:pt x="12631" y="40000"/>
                    <a:pt x="6315" y="51428"/>
                  </a:cubicBezTo>
                  <a:cubicBezTo>
                    <a:pt x="0" y="85714"/>
                    <a:pt x="25263" y="114285"/>
                    <a:pt x="50526" y="114285"/>
                  </a:cubicBezTo>
                  <a:cubicBezTo>
                    <a:pt x="82105" y="120000"/>
                    <a:pt x="113684" y="97142"/>
                    <a:pt x="120000" y="62857"/>
                  </a:cubicBezTo>
                  <a:cubicBezTo>
                    <a:pt x="120000" y="34285"/>
                    <a:pt x="101052" y="5714"/>
                    <a:pt x="75789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Shape 330">
            <a:extLst>
              <a:ext uri="{FF2B5EF4-FFF2-40B4-BE49-F238E27FC236}">
                <a16:creationId xmlns:a16="http://schemas.microsoft.com/office/drawing/2014/main" id="{FD642EC4-3226-8B6F-AA2C-B51BD50B4BBE}"/>
              </a:ext>
            </a:extLst>
          </p:cNvPr>
          <p:cNvGrpSpPr>
            <a:grpSpLocks/>
          </p:cNvGrpSpPr>
          <p:nvPr/>
        </p:nvGrpSpPr>
        <p:grpSpPr>
          <a:xfrm flipH="1">
            <a:off x="698253" y="4517772"/>
            <a:ext cx="1825200" cy="2160001"/>
            <a:chOff x="1384300" y="1439862"/>
            <a:chExt cx="1433400" cy="1697138"/>
          </a:xfrm>
        </p:grpSpPr>
        <p:sp>
          <p:nvSpPr>
            <p:cNvPr id="73" name="Shape 331">
              <a:extLst>
                <a:ext uri="{FF2B5EF4-FFF2-40B4-BE49-F238E27FC236}">
                  <a16:creationId xmlns:a16="http://schemas.microsoft.com/office/drawing/2014/main" id="{2F899983-EF63-AEFA-48E1-1A556E2E8474}"/>
                </a:ext>
              </a:extLst>
            </p:cNvPr>
            <p:cNvSpPr/>
            <p:nvPr/>
          </p:nvSpPr>
          <p:spPr>
            <a:xfrm>
              <a:off x="2805113" y="2438400"/>
              <a:ext cx="0" cy="2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0" y="60000"/>
                    <a:pt x="0" y="30000"/>
                    <a:pt x="0" y="0"/>
                  </a:cubicBezTo>
                  <a:cubicBezTo>
                    <a:pt x="0" y="30000"/>
                    <a:pt x="0" y="60000"/>
                    <a:pt x="0" y="1200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Shape 332">
              <a:extLst>
                <a:ext uri="{FF2B5EF4-FFF2-40B4-BE49-F238E27FC236}">
                  <a16:creationId xmlns:a16="http://schemas.microsoft.com/office/drawing/2014/main" id="{D2F46F07-F63B-CB68-5E0C-C4509D5015BA}"/>
                </a:ext>
              </a:extLst>
            </p:cNvPr>
            <p:cNvSpPr/>
            <p:nvPr/>
          </p:nvSpPr>
          <p:spPr>
            <a:xfrm>
              <a:off x="2805113" y="24638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Shape 333">
              <a:extLst>
                <a:ext uri="{FF2B5EF4-FFF2-40B4-BE49-F238E27FC236}">
                  <a16:creationId xmlns:a16="http://schemas.microsoft.com/office/drawing/2014/main" id="{D851AE50-9485-93A1-D6BB-6DFDA9027EAC}"/>
                </a:ext>
              </a:extLst>
            </p:cNvPr>
            <p:cNvSpPr/>
            <p:nvPr/>
          </p:nvSpPr>
          <p:spPr>
            <a:xfrm>
              <a:off x="1384300" y="1439862"/>
              <a:ext cx="14271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56" y="53488"/>
                  </a:moveTo>
                  <a:cubicBezTo>
                    <a:pt x="114570" y="51627"/>
                    <a:pt x="115113" y="52093"/>
                    <a:pt x="116199" y="50232"/>
                  </a:cubicBezTo>
                  <a:cubicBezTo>
                    <a:pt x="116742" y="49302"/>
                    <a:pt x="116742" y="47906"/>
                    <a:pt x="117285" y="46976"/>
                  </a:cubicBezTo>
                  <a:cubicBezTo>
                    <a:pt x="117828" y="44186"/>
                    <a:pt x="118371" y="41395"/>
                    <a:pt x="118371" y="38604"/>
                  </a:cubicBezTo>
                  <a:cubicBezTo>
                    <a:pt x="118371" y="36744"/>
                    <a:pt x="118371" y="33953"/>
                    <a:pt x="116199" y="33488"/>
                  </a:cubicBezTo>
                  <a:cubicBezTo>
                    <a:pt x="112941" y="33023"/>
                    <a:pt x="112398" y="35813"/>
                    <a:pt x="111855" y="37674"/>
                  </a:cubicBezTo>
                  <a:cubicBezTo>
                    <a:pt x="110769" y="40000"/>
                    <a:pt x="109683" y="42325"/>
                    <a:pt x="106968" y="43720"/>
                  </a:cubicBezTo>
                  <a:cubicBezTo>
                    <a:pt x="105882" y="44651"/>
                    <a:pt x="104796" y="45581"/>
                    <a:pt x="103710" y="45581"/>
                  </a:cubicBezTo>
                  <a:cubicBezTo>
                    <a:pt x="103167" y="45581"/>
                    <a:pt x="99366" y="45116"/>
                    <a:pt x="99366" y="45116"/>
                  </a:cubicBezTo>
                  <a:cubicBezTo>
                    <a:pt x="98823" y="44651"/>
                    <a:pt x="99366" y="41860"/>
                    <a:pt x="98823" y="40930"/>
                  </a:cubicBezTo>
                  <a:cubicBezTo>
                    <a:pt x="98823" y="39534"/>
                    <a:pt x="98280" y="38139"/>
                    <a:pt x="98280" y="36744"/>
                  </a:cubicBezTo>
                  <a:cubicBezTo>
                    <a:pt x="97194" y="33953"/>
                    <a:pt x="96108" y="30697"/>
                    <a:pt x="95565" y="27906"/>
                  </a:cubicBezTo>
                  <a:cubicBezTo>
                    <a:pt x="95022" y="26511"/>
                    <a:pt x="93393" y="23255"/>
                    <a:pt x="95565" y="22790"/>
                  </a:cubicBezTo>
                  <a:cubicBezTo>
                    <a:pt x="96651" y="22325"/>
                    <a:pt x="97737" y="23255"/>
                    <a:pt x="98280" y="23720"/>
                  </a:cubicBezTo>
                  <a:cubicBezTo>
                    <a:pt x="99909" y="24186"/>
                    <a:pt x="101538" y="25116"/>
                    <a:pt x="103167" y="25116"/>
                  </a:cubicBezTo>
                  <a:cubicBezTo>
                    <a:pt x="108597" y="26046"/>
                    <a:pt x="114570" y="23255"/>
                    <a:pt x="115656" y="18604"/>
                  </a:cubicBezTo>
                  <a:cubicBezTo>
                    <a:pt x="117285" y="12558"/>
                    <a:pt x="110226" y="7906"/>
                    <a:pt x="104253" y="6046"/>
                  </a:cubicBezTo>
                  <a:cubicBezTo>
                    <a:pt x="98280" y="3720"/>
                    <a:pt x="90678" y="3720"/>
                    <a:pt x="85248" y="6976"/>
                  </a:cubicBezTo>
                  <a:cubicBezTo>
                    <a:pt x="84705" y="7441"/>
                    <a:pt x="83619" y="7906"/>
                    <a:pt x="83076" y="8372"/>
                  </a:cubicBezTo>
                  <a:cubicBezTo>
                    <a:pt x="82533" y="8372"/>
                    <a:pt x="82533" y="8837"/>
                    <a:pt x="82533" y="8837"/>
                  </a:cubicBezTo>
                  <a:cubicBezTo>
                    <a:pt x="82533" y="8837"/>
                    <a:pt x="82533" y="8372"/>
                    <a:pt x="81447" y="8372"/>
                  </a:cubicBezTo>
                  <a:cubicBezTo>
                    <a:pt x="79819" y="7906"/>
                    <a:pt x="78733" y="6511"/>
                    <a:pt x="77104" y="6046"/>
                  </a:cubicBezTo>
                  <a:cubicBezTo>
                    <a:pt x="74932" y="4651"/>
                    <a:pt x="72217" y="3255"/>
                    <a:pt x="69502" y="2790"/>
                  </a:cubicBezTo>
                  <a:cubicBezTo>
                    <a:pt x="62986" y="465"/>
                    <a:pt x="55927" y="0"/>
                    <a:pt x="48868" y="1395"/>
                  </a:cubicBezTo>
                  <a:cubicBezTo>
                    <a:pt x="46153" y="1860"/>
                    <a:pt x="43438" y="2325"/>
                    <a:pt x="40723" y="3255"/>
                  </a:cubicBezTo>
                  <a:cubicBezTo>
                    <a:pt x="39638" y="3720"/>
                    <a:pt x="38009" y="5116"/>
                    <a:pt x="36380" y="5581"/>
                  </a:cubicBezTo>
                  <a:cubicBezTo>
                    <a:pt x="35837" y="5581"/>
                    <a:pt x="35837" y="5581"/>
                    <a:pt x="35837" y="5581"/>
                  </a:cubicBezTo>
                  <a:cubicBezTo>
                    <a:pt x="35837" y="5581"/>
                    <a:pt x="35294" y="5581"/>
                    <a:pt x="34751" y="5116"/>
                  </a:cubicBezTo>
                  <a:cubicBezTo>
                    <a:pt x="33665" y="5116"/>
                    <a:pt x="32579" y="4186"/>
                    <a:pt x="32036" y="3720"/>
                  </a:cubicBezTo>
                  <a:cubicBezTo>
                    <a:pt x="26063" y="465"/>
                    <a:pt x="19004" y="0"/>
                    <a:pt x="12488" y="1860"/>
                  </a:cubicBezTo>
                  <a:cubicBezTo>
                    <a:pt x="6515" y="3720"/>
                    <a:pt x="0" y="7906"/>
                    <a:pt x="542" y="13953"/>
                  </a:cubicBezTo>
                  <a:cubicBezTo>
                    <a:pt x="542" y="19534"/>
                    <a:pt x="7058" y="22790"/>
                    <a:pt x="13031" y="21860"/>
                  </a:cubicBezTo>
                  <a:cubicBezTo>
                    <a:pt x="14660" y="21395"/>
                    <a:pt x="16289" y="20930"/>
                    <a:pt x="17375" y="20000"/>
                  </a:cubicBezTo>
                  <a:cubicBezTo>
                    <a:pt x="18461" y="19534"/>
                    <a:pt x="19004" y="19069"/>
                    <a:pt x="19547" y="19069"/>
                  </a:cubicBezTo>
                  <a:cubicBezTo>
                    <a:pt x="22262" y="19534"/>
                    <a:pt x="21176" y="22325"/>
                    <a:pt x="20090" y="23720"/>
                  </a:cubicBezTo>
                  <a:cubicBezTo>
                    <a:pt x="17375" y="28372"/>
                    <a:pt x="14660" y="33488"/>
                    <a:pt x="14117" y="39069"/>
                  </a:cubicBezTo>
                  <a:cubicBezTo>
                    <a:pt x="10859" y="52558"/>
                    <a:pt x="22262" y="64186"/>
                    <a:pt x="35837" y="70232"/>
                  </a:cubicBezTo>
                  <a:cubicBezTo>
                    <a:pt x="31493" y="76744"/>
                    <a:pt x="31493" y="85116"/>
                    <a:pt x="32036" y="92558"/>
                  </a:cubicBezTo>
                  <a:cubicBezTo>
                    <a:pt x="32579" y="94883"/>
                    <a:pt x="33122" y="97674"/>
                    <a:pt x="33122" y="100000"/>
                  </a:cubicBezTo>
                  <a:cubicBezTo>
                    <a:pt x="33665" y="101395"/>
                    <a:pt x="34208" y="103255"/>
                    <a:pt x="33665" y="104186"/>
                  </a:cubicBezTo>
                  <a:cubicBezTo>
                    <a:pt x="33122" y="105581"/>
                    <a:pt x="32036" y="105581"/>
                    <a:pt x="30950" y="106976"/>
                  </a:cubicBezTo>
                  <a:cubicBezTo>
                    <a:pt x="28778" y="109302"/>
                    <a:pt x="29321" y="112558"/>
                    <a:pt x="32036" y="114418"/>
                  </a:cubicBezTo>
                  <a:cubicBezTo>
                    <a:pt x="34751" y="116279"/>
                    <a:pt x="39095" y="116279"/>
                    <a:pt x="42352" y="115813"/>
                  </a:cubicBezTo>
                  <a:cubicBezTo>
                    <a:pt x="49954" y="114883"/>
                    <a:pt x="47782" y="109302"/>
                    <a:pt x="48325" y="104186"/>
                  </a:cubicBezTo>
                  <a:cubicBezTo>
                    <a:pt x="48868" y="101860"/>
                    <a:pt x="48868" y="94883"/>
                    <a:pt x="52126" y="93488"/>
                  </a:cubicBezTo>
                  <a:cubicBezTo>
                    <a:pt x="54298" y="92093"/>
                    <a:pt x="57556" y="94883"/>
                    <a:pt x="58642" y="96744"/>
                  </a:cubicBezTo>
                  <a:cubicBezTo>
                    <a:pt x="60814" y="99069"/>
                    <a:pt x="61900" y="100930"/>
                    <a:pt x="61900" y="103720"/>
                  </a:cubicBezTo>
                  <a:cubicBezTo>
                    <a:pt x="62443" y="107441"/>
                    <a:pt x="61357" y="111627"/>
                    <a:pt x="61900" y="115348"/>
                  </a:cubicBezTo>
                  <a:cubicBezTo>
                    <a:pt x="61900" y="119069"/>
                    <a:pt x="65701" y="120000"/>
                    <a:pt x="69502" y="120000"/>
                  </a:cubicBezTo>
                  <a:cubicBezTo>
                    <a:pt x="74932" y="120000"/>
                    <a:pt x="85248" y="115813"/>
                    <a:pt x="78733" y="110232"/>
                  </a:cubicBezTo>
                  <a:cubicBezTo>
                    <a:pt x="77647" y="109767"/>
                    <a:pt x="76561" y="109302"/>
                    <a:pt x="76018" y="108372"/>
                  </a:cubicBezTo>
                  <a:cubicBezTo>
                    <a:pt x="75475" y="107441"/>
                    <a:pt x="76018" y="106046"/>
                    <a:pt x="76018" y="105116"/>
                  </a:cubicBezTo>
                  <a:cubicBezTo>
                    <a:pt x="76018" y="103720"/>
                    <a:pt x="75475" y="99069"/>
                    <a:pt x="77104" y="97674"/>
                  </a:cubicBezTo>
                  <a:cubicBezTo>
                    <a:pt x="77647" y="96744"/>
                    <a:pt x="80904" y="96279"/>
                    <a:pt x="81990" y="95813"/>
                  </a:cubicBezTo>
                  <a:cubicBezTo>
                    <a:pt x="84162" y="94883"/>
                    <a:pt x="86334" y="93953"/>
                    <a:pt x="89049" y="93023"/>
                  </a:cubicBezTo>
                  <a:cubicBezTo>
                    <a:pt x="93393" y="91162"/>
                    <a:pt x="97194" y="88372"/>
                    <a:pt x="100995" y="85581"/>
                  </a:cubicBezTo>
                  <a:cubicBezTo>
                    <a:pt x="100995" y="90232"/>
                    <a:pt x="100452" y="94418"/>
                    <a:pt x="100452" y="99069"/>
                  </a:cubicBezTo>
                  <a:cubicBezTo>
                    <a:pt x="100452" y="104651"/>
                    <a:pt x="111312" y="105116"/>
                    <a:pt x="115656" y="102790"/>
                  </a:cubicBezTo>
                  <a:cubicBezTo>
                    <a:pt x="117828" y="101860"/>
                    <a:pt x="119457" y="100000"/>
                    <a:pt x="118914" y="97674"/>
                  </a:cubicBezTo>
                  <a:cubicBezTo>
                    <a:pt x="118914" y="95813"/>
                    <a:pt x="117828" y="94883"/>
                    <a:pt x="116742" y="93953"/>
                  </a:cubicBezTo>
                  <a:cubicBezTo>
                    <a:pt x="116199" y="93488"/>
                    <a:pt x="115656" y="93488"/>
                    <a:pt x="115113" y="93023"/>
                  </a:cubicBezTo>
                  <a:cubicBezTo>
                    <a:pt x="114027" y="91162"/>
                    <a:pt x="116199" y="86976"/>
                    <a:pt x="116742" y="85581"/>
                  </a:cubicBezTo>
                  <a:cubicBezTo>
                    <a:pt x="117828" y="82325"/>
                    <a:pt x="118914" y="79534"/>
                    <a:pt x="118914" y="76744"/>
                  </a:cubicBezTo>
                  <a:cubicBezTo>
                    <a:pt x="120000" y="67906"/>
                    <a:pt x="119457" y="60930"/>
                    <a:pt x="115656" y="5348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334">
              <a:extLst>
                <a:ext uri="{FF2B5EF4-FFF2-40B4-BE49-F238E27FC236}">
                  <a16:creationId xmlns:a16="http://schemas.microsoft.com/office/drawing/2014/main" id="{A48556D3-486F-A8D1-3ACF-E0F4E4B4B77F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Shape 335">
              <a:extLst>
                <a:ext uri="{FF2B5EF4-FFF2-40B4-BE49-F238E27FC236}">
                  <a16:creationId xmlns:a16="http://schemas.microsoft.com/office/drawing/2014/main" id="{638CE553-5B1A-8B9C-262F-7AB4A03E6726}"/>
                </a:ext>
              </a:extLst>
            </p:cNvPr>
            <p:cNvSpPr/>
            <p:nvPr/>
          </p:nvSpPr>
          <p:spPr>
            <a:xfrm>
              <a:off x="2798763" y="2509838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Shape 336">
              <a:extLst>
                <a:ext uri="{FF2B5EF4-FFF2-40B4-BE49-F238E27FC236}">
                  <a16:creationId xmlns:a16="http://schemas.microsoft.com/office/drawing/2014/main" id="{F03EE05A-CDD9-0DA8-86B8-83F7B35840AF}"/>
                </a:ext>
              </a:extLst>
            </p:cNvPr>
            <p:cNvSpPr/>
            <p:nvPr/>
          </p:nvSpPr>
          <p:spPr>
            <a:xfrm>
              <a:off x="2798763" y="2463800"/>
              <a:ext cx="6300" cy="45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17142"/>
                    <a:pt x="120000" y="68571"/>
                    <a:pt x="0" y="119999"/>
                  </a:cubicBezTo>
                  <a:cubicBezTo>
                    <a:pt x="0" y="119999"/>
                    <a:pt x="0" y="119999"/>
                    <a:pt x="0" y="119999"/>
                  </a:cubicBezTo>
                  <a:cubicBezTo>
                    <a:pt x="0" y="119999"/>
                    <a:pt x="120000" y="51428"/>
                    <a:pt x="12000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Shape 337">
              <a:extLst>
                <a:ext uri="{FF2B5EF4-FFF2-40B4-BE49-F238E27FC236}">
                  <a16:creationId xmlns:a16="http://schemas.microsoft.com/office/drawing/2014/main" id="{67299032-C549-E9CF-7ADB-76944C72A766}"/>
                </a:ext>
              </a:extLst>
            </p:cNvPr>
            <p:cNvSpPr/>
            <p:nvPr/>
          </p:nvSpPr>
          <p:spPr>
            <a:xfrm>
              <a:off x="2805113" y="2438400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Shape 338">
              <a:extLst>
                <a:ext uri="{FF2B5EF4-FFF2-40B4-BE49-F238E27FC236}">
                  <a16:creationId xmlns:a16="http://schemas.microsoft.com/office/drawing/2014/main" id="{74BE321D-A13E-C70E-94D0-FF4B4A6FEBE5}"/>
                </a:ext>
              </a:extLst>
            </p:cNvPr>
            <p:cNvSpPr/>
            <p:nvPr/>
          </p:nvSpPr>
          <p:spPr>
            <a:xfrm>
              <a:off x="2798763" y="2509838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Shape 339">
              <a:extLst>
                <a:ext uri="{FF2B5EF4-FFF2-40B4-BE49-F238E27FC236}">
                  <a16:creationId xmlns:a16="http://schemas.microsoft.com/office/drawing/2014/main" id="{6DEE2669-48C4-25B3-6405-65A184F7B03C}"/>
                </a:ext>
              </a:extLst>
            </p:cNvPr>
            <p:cNvSpPr/>
            <p:nvPr/>
          </p:nvSpPr>
          <p:spPr>
            <a:xfrm>
              <a:off x="2805113" y="2438400"/>
              <a:ext cx="1500" cy="15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340">
              <a:extLst>
                <a:ext uri="{FF2B5EF4-FFF2-40B4-BE49-F238E27FC236}">
                  <a16:creationId xmlns:a16="http://schemas.microsoft.com/office/drawing/2014/main" id="{56305F46-F684-AA48-0F6A-1523972C7463}"/>
                </a:ext>
              </a:extLst>
            </p:cNvPr>
            <p:cNvSpPr/>
            <p:nvPr/>
          </p:nvSpPr>
          <p:spPr>
            <a:xfrm>
              <a:off x="1733550" y="2768600"/>
              <a:ext cx="1077900" cy="368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3532" y="12631"/>
                  </a:moveTo>
                  <a:cubicBezTo>
                    <a:pt x="113532" y="16842"/>
                    <a:pt x="112814" y="18947"/>
                    <a:pt x="112095" y="21052"/>
                  </a:cubicBezTo>
                  <a:cubicBezTo>
                    <a:pt x="112095" y="21052"/>
                    <a:pt x="112095" y="21052"/>
                    <a:pt x="111377" y="21052"/>
                  </a:cubicBezTo>
                  <a:cubicBezTo>
                    <a:pt x="109940" y="23157"/>
                    <a:pt x="107784" y="23157"/>
                    <a:pt x="105628" y="23157"/>
                  </a:cubicBezTo>
                  <a:cubicBezTo>
                    <a:pt x="105628" y="23157"/>
                    <a:pt x="105628" y="23157"/>
                    <a:pt x="105628" y="23157"/>
                  </a:cubicBezTo>
                  <a:cubicBezTo>
                    <a:pt x="103473" y="23157"/>
                    <a:pt x="101317" y="23157"/>
                    <a:pt x="99880" y="21052"/>
                  </a:cubicBezTo>
                  <a:cubicBezTo>
                    <a:pt x="99880" y="21052"/>
                    <a:pt x="99880" y="18947"/>
                    <a:pt x="99880" y="18947"/>
                  </a:cubicBezTo>
                  <a:cubicBezTo>
                    <a:pt x="99880" y="14736"/>
                    <a:pt x="99880" y="14736"/>
                    <a:pt x="99880" y="14736"/>
                  </a:cubicBezTo>
                  <a:cubicBezTo>
                    <a:pt x="89820" y="16842"/>
                    <a:pt x="78323" y="21052"/>
                    <a:pt x="73293" y="12631"/>
                  </a:cubicBezTo>
                  <a:cubicBezTo>
                    <a:pt x="68263" y="4210"/>
                    <a:pt x="63233" y="0"/>
                    <a:pt x="58203" y="2105"/>
                  </a:cubicBezTo>
                  <a:cubicBezTo>
                    <a:pt x="58203" y="6315"/>
                    <a:pt x="58203" y="10526"/>
                    <a:pt x="58203" y="16842"/>
                  </a:cubicBezTo>
                  <a:cubicBezTo>
                    <a:pt x="57485" y="33684"/>
                    <a:pt x="56766" y="61052"/>
                    <a:pt x="56766" y="65263"/>
                  </a:cubicBezTo>
                  <a:cubicBezTo>
                    <a:pt x="57485" y="69473"/>
                    <a:pt x="58922" y="71578"/>
                    <a:pt x="59640" y="73684"/>
                  </a:cubicBezTo>
                  <a:cubicBezTo>
                    <a:pt x="61077" y="75789"/>
                    <a:pt x="61796" y="77894"/>
                    <a:pt x="62514" y="82105"/>
                  </a:cubicBezTo>
                  <a:cubicBezTo>
                    <a:pt x="62514" y="84210"/>
                    <a:pt x="62514" y="88421"/>
                    <a:pt x="61796" y="90526"/>
                  </a:cubicBezTo>
                  <a:cubicBezTo>
                    <a:pt x="60359" y="96842"/>
                    <a:pt x="57485" y="96842"/>
                    <a:pt x="55329" y="96842"/>
                  </a:cubicBezTo>
                  <a:cubicBezTo>
                    <a:pt x="53173" y="96842"/>
                    <a:pt x="49580" y="94736"/>
                    <a:pt x="48862" y="92631"/>
                  </a:cubicBezTo>
                  <a:cubicBezTo>
                    <a:pt x="48143" y="90526"/>
                    <a:pt x="48143" y="90526"/>
                    <a:pt x="48143" y="90526"/>
                  </a:cubicBezTo>
                  <a:cubicBezTo>
                    <a:pt x="48143" y="86315"/>
                    <a:pt x="48862" y="84210"/>
                    <a:pt x="48862" y="80000"/>
                  </a:cubicBezTo>
                  <a:cubicBezTo>
                    <a:pt x="48862" y="69473"/>
                    <a:pt x="48862" y="58947"/>
                    <a:pt x="48862" y="48421"/>
                  </a:cubicBezTo>
                  <a:cubicBezTo>
                    <a:pt x="48862" y="48421"/>
                    <a:pt x="48862" y="48421"/>
                    <a:pt x="48862" y="48421"/>
                  </a:cubicBezTo>
                  <a:cubicBezTo>
                    <a:pt x="48143" y="35789"/>
                    <a:pt x="47425" y="23157"/>
                    <a:pt x="46706" y="16842"/>
                  </a:cubicBezTo>
                  <a:cubicBezTo>
                    <a:pt x="45988" y="18947"/>
                    <a:pt x="44550" y="23157"/>
                    <a:pt x="43832" y="25263"/>
                  </a:cubicBezTo>
                  <a:cubicBezTo>
                    <a:pt x="38083" y="37894"/>
                    <a:pt x="28742" y="42105"/>
                    <a:pt x="20119" y="48421"/>
                  </a:cubicBezTo>
                  <a:cubicBezTo>
                    <a:pt x="20119" y="50526"/>
                    <a:pt x="19401" y="52631"/>
                    <a:pt x="19401" y="54736"/>
                  </a:cubicBezTo>
                  <a:cubicBezTo>
                    <a:pt x="19401" y="61052"/>
                    <a:pt x="19401" y="67368"/>
                    <a:pt x="19401" y="73684"/>
                  </a:cubicBezTo>
                  <a:cubicBezTo>
                    <a:pt x="19401" y="73684"/>
                    <a:pt x="19401" y="75789"/>
                    <a:pt x="19401" y="75789"/>
                  </a:cubicBezTo>
                  <a:cubicBezTo>
                    <a:pt x="17245" y="77894"/>
                    <a:pt x="15808" y="80000"/>
                    <a:pt x="12934" y="80000"/>
                  </a:cubicBezTo>
                  <a:cubicBezTo>
                    <a:pt x="12215" y="80000"/>
                    <a:pt x="11497" y="80000"/>
                    <a:pt x="10778" y="77894"/>
                  </a:cubicBezTo>
                  <a:cubicBezTo>
                    <a:pt x="8622" y="77894"/>
                    <a:pt x="5748" y="77894"/>
                    <a:pt x="5748" y="67368"/>
                  </a:cubicBezTo>
                  <a:cubicBezTo>
                    <a:pt x="5029" y="61052"/>
                    <a:pt x="6467" y="58947"/>
                    <a:pt x="7904" y="58947"/>
                  </a:cubicBezTo>
                  <a:cubicBezTo>
                    <a:pt x="7904" y="56842"/>
                    <a:pt x="8622" y="56842"/>
                    <a:pt x="8622" y="54736"/>
                  </a:cubicBezTo>
                  <a:cubicBezTo>
                    <a:pt x="4311" y="61052"/>
                    <a:pt x="718" y="67368"/>
                    <a:pt x="0" y="80000"/>
                  </a:cubicBezTo>
                  <a:cubicBezTo>
                    <a:pt x="0" y="80000"/>
                    <a:pt x="718" y="101052"/>
                    <a:pt x="17964" y="94736"/>
                  </a:cubicBezTo>
                  <a:cubicBezTo>
                    <a:pt x="28023" y="90526"/>
                    <a:pt x="36646" y="94736"/>
                    <a:pt x="43113" y="105263"/>
                  </a:cubicBezTo>
                  <a:cubicBezTo>
                    <a:pt x="48862" y="115789"/>
                    <a:pt x="63233" y="119999"/>
                    <a:pt x="66826" y="101052"/>
                  </a:cubicBezTo>
                  <a:cubicBezTo>
                    <a:pt x="70419" y="82105"/>
                    <a:pt x="85508" y="52631"/>
                    <a:pt x="97724" y="46315"/>
                  </a:cubicBezTo>
                  <a:cubicBezTo>
                    <a:pt x="108502" y="37894"/>
                    <a:pt x="117844" y="48421"/>
                    <a:pt x="119281" y="23157"/>
                  </a:cubicBezTo>
                  <a:cubicBezTo>
                    <a:pt x="120000" y="16842"/>
                    <a:pt x="117125" y="12631"/>
                    <a:pt x="113532" y="1263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Shape 341">
              <a:extLst>
                <a:ext uri="{FF2B5EF4-FFF2-40B4-BE49-F238E27FC236}">
                  <a16:creationId xmlns:a16="http://schemas.microsoft.com/office/drawing/2014/main" id="{96B9FFAE-89C5-2427-711E-93954AC3B274}"/>
                </a:ext>
              </a:extLst>
            </p:cNvPr>
            <p:cNvSpPr/>
            <p:nvPr/>
          </p:nvSpPr>
          <p:spPr>
            <a:xfrm>
              <a:off x="1693863" y="2152650"/>
              <a:ext cx="155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18461"/>
                  </a:moveTo>
                  <a:cubicBezTo>
                    <a:pt x="85000" y="9230"/>
                    <a:pt x="70000" y="9230"/>
                    <a:pt x="55000" y="9230"/>
                  </a:cubicBezTo>
                  <a:cubicBezTo>
                    <a:pt x="40000" y="9230"/>
                    <a:pt x="20000" y="0"/>
                    <a:pt x="10000" y="18461"/>
                  </a:cubicBezTo>
                  <a:cubicBezTo>
                    <a:pt x="0" y="36923"/>
                    <a:pt x="0" y="55384"/>
                    <a:pt x="5000" y="73846"/>
                  </a:cubicBezTo>
                  <a:cubicBezTo>
                    <a:pt x="15000" y="92307"/>
                    <a:pt x="35000" y="92307"/>
                    <a:pt x="45000" y="101538"/>
                  </a:cubicBezTo>
                  <a:cubicBezTo>
                    <a:pt x="60000" y="110769"/>
                    <a:pt x="80000" y="120000"/>
                    <a:pt x="95000" y="110769"/>
                  </a:cubicBezTo>
                  <a:cubicBezTo>
                    <a:pt x="120000" y="101538"/>
                    <a:pt x="120000" y="36923"/>
                    <a:pt x="100000" y="18461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Shape 342">
              <a:extLst>
                <a:ext uri="{FF2B5EF4-FFF2-40B4-BE49-F238E27FC236}">
                  <a16:creationId xmlns:a16="http://schemas.microsoft.com/office/drawing/2014/main" id="{48953930-6788-8112-7C6B-ECD4B37C6D13}"/>
                </a:ext>
              </a:extLst>
            </p:cNvPr>
            <p:cNvSpPr/>
            <p:nvPr/>
          </p:nvSpPr>
          <p:spPr>
            <a:xfrm>
              <a:off x="1655763" y="1874838"/>
              <a:ext cx="265200" cy="277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66976"/>
                  </a:moveTo>
                  <a:cubicBezTo>
                    <a:pt x="0" y="33488"/>
                    <a:pt x="32195" y="0"/>
                    <a:pt x="61463" y="0"/>
                  </a:cubicBezTo>
                  <a:cubicBezTo>
                    <a:pt x="93658" y="0"/>
                    <a:pt x="120000" y="33488"/>
                    <a:pt x="120000" y="66976"/>
                  </a:cubicBezTo>
                  <a:cubicBezTo>
                    <a:pt x="120000" y="97674"/>
                    <a:pt x="93658" y="120000"/>
                    <a:pt x="64390" y="120000"/>
                  </a:cubicBezTo>
                  <a:cubicBezTo>
                    <a:pt x="35121" y="120000"/>
                    <a:pt x="0" y="97674"/>
                    <a:pt x="0" y="66976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Shape 343">
              <a:extLst>
                <a:ext uri="{FF2B5EF4-FFF2-40B4-BE49-F238E27FC236}">
                  <a16:creationId xmlns:a16="http://schemas.microsoft.com/office/drawing/2014/main" id="{EECA9A45-4354-7E8A-6EA1-FF6E76A7A5A0}"/>
                </a:ext>
              </a:extLst>
            </p:cNvPr>
            <p:cNvSpPr/>
            <p:nvPr/>
          </p:nvSpPr>
          <p:spPr>
            <a:xfrm>
              <a:off x="2178050" y="2198688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9230"/>
                  </a:moveTo>
                  <a:cubicBezTo>
                    <a:pt x="50769" y="18461"/>
                    <a:pt x="23076" y="0"/>
                    <a:pt x="4615" y="46153"/>
                  </a:cubicBezTo>
                  <a:cubicBezTo>
                    <a:pt x="0" y="55384"/>
                    <a:pt x="4615" y="73846"/>
                    <a:pt x="9230" y="92307"/>
                  </a:cubicBezTo>
                  <a:cubicBezTo>
                    <a:pt x="18461" y="110769"/>
                    <a:pt x="32307" y="110769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10769" y="9230"/>
                    <a:pt x="78461" y="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Shape 344">
              <a:extLst>
                <a:ext uri="{FF2B5EF4-FFF2-40B4-BE49-F238E27FC236}">
                  <a16:creationId xmlns:a16="http://schemas.microsoft.com/office/drawing/2014/main" id="{C67E91C1-34D7-5BCD-E355-23D08441D548}"/>
                </a:ext>
              </a:extLst>
            </p:cNvPr>
            <p:cNvSpPr/>
            <p:nvPr/>
          </p:nvSpPr>
          <p:spPr>
            <a:xfrm>
              <a:off x="2055813" y="1498600"/>
              <a:ext cx="690600" cy="511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579" y="0"/>
                  </a:moveTo>
                  <a:cubicBezTo>
                    <a:pt x="14579" y="0"/>
                    <a:pt x="0" y="36455"/>
                    <a:pt x="26915" y="77468"/>
                  </a:cubicBezTo>
                  <a:cubicBezTo>
                    <a:pt x="54953" y="120000"/>
                    <a:pt x="77383" y="97215"/>
                    <a:pt x="77383" y="97215"/>
                  </a:cubicBezTo>
                  <a:cubicBezTo>
                    <a:pt x="77383" y="97215"/>
                    <a:pt x="68411" y="57721"/>
                    <a:pt x="77383" y="53164"/>
                  </a:cubicBezTo>
                  <a:cubicBezTo>
                    <a:pt x="86355" y="48607"/>
                    <a:pt x="94205" y="59240"/>
                    <a:pt x="94205" y="59240"/>
                  </a:cubicBezTo>
                  <a:cubicBezTo>
                    <a:pt x="94205" y="59240"/>
                    <a:pt x="111028" y="66835"/>
                    <a:pt x="115514" y="47088"/>
                  </a:cubicBezTo>
                  <a:cubicBezTo>
                    <a:pt x="120000" y="28860"/>
                    <a:pt x="102056" y="13670"/>
                    <a:pt x="93084" y="10632"/>
                  </a:cubicBezTo>
                  <a:cubicBezTo>
                    <a:pt x="84112" y="7594"/>
                    <a:pt x="65046" y="4556"/>
                    <a:pt x="56074" y="28860"/>
                  </a:cubicBezTo>
                  <a:cubicBezTo>
                    <a:pt x="56074" y="28860"/>
                    <a:pt x="33644" y="0"/>
                    <a:pt x="14579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Shape 345">
              <a:extLst>
                <a:ext uri="{FF2B5EF4-FFF2-40B4-BE49-F238E27FC236}">
                  <a16:creationId xmlns:a16="http://schemas.microsoft.com/office/drawing/2014/main" id="{82D284A9-2605-4E65-0FF5-749781F69BA5}"/>
                </a:ext>
              </a:extLst>
            </p:cNvPr>
            <p:cNvSpPr/>
            <p:nvPr/>
          </p:nvSpPr>
          <p:spPr>
            <a:xfrm>
              <a:off x="1984375" y="2120900"/>
              <a:ext cx="777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000" y="24000"/>
                  </a:moveTo>
                  <a:cubicBezTo>
                    <a:pt x="80000" y="0"/>
                    <a:pt x="70000" y="0"/>
                    <a:pt x="60000" y="0"/>
                  </a:cubicBezTo>
                  <a:cubicBezTo>
                    <a:pt x="40000" y="24000"/>
                    <a:pt x="30000" y="0"/>
                    <a:pt x="20000" y="24000"/>
                  </a:cubicBezTo>
                  <a:cubicBezTo>
                    <a:pt x="0" y="24000"/>
                    <a:pt x="0" y="96000"/>
                    <a:pt x="20000" y="96000"/>
                  </a:cubicBezTo>
                  <a:cubicBezTo>
                    <a:pt x="30000" y="120000"/>
                    <a:pt x="40000" y="120000"/>
                    <a:pt x="50000" y="120000"/>
                  </a:cubicBezTo>
                  <a:cubicBezTo>
                    <a:pt x="60000" y="120000"/>
                    <a:pt x="80000" y="120000"/>
                    <a:pt x="90000" y="120000"/>
                  </a:cubicBezTo>
                  <a:cubicBezTo>
                    <a:pt x="120000" y="120000"/>
                    <a:pt x="120000" y="48000"/>
                    <a:pt x="100000" y="24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Shape 346">
              <a:extLst>
                <a:ext uri="{FF2B5EF4-FFF2-40B4-BE49-F238E27FC236}">
                  <a16:creationId xmlns:a16="http://schemas.microsoft.com/office/drawing/2014/main" id="{F348517F-302D-EB1A-63F8-ACBE33198717}"/>
                </a:ext>
              </a:extLst>
            </p:cNvPr>
            <p:cNvSpPr/>
            <p:nvPr/>
          </p:nvSpPr>
          <p:spPr>
            <a:xfrm>
              <a:off x="2449513" y="2100263"/>
              <a:ext cx="2970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1304" y="0"/>
                  </a:moveTo>
                  <a:cubicBezTo>
                    <a:pt x="31304" y="0"/>
                    <a:pt x="101739" y="0"/>
                    <a:pt x="120000" y="60000"/>
                  </a:cubicBezTo>
                  <a:cubicBezTo>
                    <a:pt x="120000" y="60000"/>
                    <a:pt x="112173" y="120000"/>
                    <a:pt x="31304" y="107368"/>
                  </a:cubicBezTo>
                  <a:cubicBezTo>
                    <a:pt x="31304" y="107368"/>
                    <a:pt x="2608" y="101052"/>
                    <a:pt x="0" y="88421"/>
                  </a:cubicBezTo>
                  <a:cubicBezTo>
                    <a:pt x="0" y="88421"/>
                    <a:pt x="39130" y="31578"/>
                    <a:pt x="31304" y="0"/>
                  </a:cubicBezTo>
                  <a:close/>
                </a:path>
              </a:pathLst>
            </a:custGeom>
            <a:solidFill>
              <a:srgbClr val="ACBCD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Shape 347">
              <a:extLst>
                <a:ext uri="{FF2B5EF4-FFF2-40B4-BE49-F238E27FC236}">
                  <a16:creationId xmlns:a16="http://schemas.microsoft.com/office/drawing/2014/main" id="{A21E22A9-68A7-1952-3DFA-361217DDB947}"/>
                </a:ext>
              </a:extLst>
            </p:cNvPr>
            <p:cNvSpPr/>
            <p:nvPr/>
          </p:nvSpPr>
          <p:spPr>
            <a:xfrm>
              <a:off x="2255838" y="2457450"/>
              <a:ext cx="355500" cy="298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181" y="13043"/>
                  </a:moveTo>
                  <a:cubicBezTo>
                    <a:pt x="91636" y="41739"/>
                    <a:pt x="80727" y="60000"/>
                    <a:pt x="61090" y="75652"/>
                  </a:cubicBezTo>
                  <a:cubicBezTo>
                    <a:pt x="52363" y="83478"/>
                    <a:pt x="43636" y="88695"/>
                    <a:pt x="34909" y="91304"/>
                  </a:cubicBezTo>
                  <a:cubicBezTo>
                    <a:pt x="26181" y="96521"/>
                    <a:pt x="15272" y="96521"/>
                    <a:pt x="4363" y="101739"/>
                  </a:cubicBezTo>
                  <a:cubicBezTo>
                    <a:pt x="2181" y="101739"/>
                    <a:pt x="2181" y="106956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4363" y="109565"/>
                    <a:pt x="4363" y="109565"/>
                    <a:pt x="4363" y="109565"/>
                  </a:cubicBezTo>
                  <a:cubicBezTo>
                    <a:pt x="0" y="112173"/>
                    <a:pt x="2181" y="120000"/>
                    <a:pt x="6545" y="120000"/>
                  </a:cubicBezTo>
                  <a:cubicBezTo>
                    <a:pt x="8727" y="120000"/>
                    <a:pt x="10909" y="120000"/>
                    <a:pt x="10909" y="120000"/>
                  </a:cubicBezTo>
                  <a:cubicBezTo>
                    <a:pt x="15272" y="117391"/>
                    <a:pt x="19636" y="117391"/>
                    <a:pt x="24000" y="117391"/>
                  </a:cubicBezTo>
                  <a:cubicBezTo>
                    <a:pt x="24000" y="117391"/>
                    <a:pt x="24000" y="117391"/>
                    <a:pt x="24000" y="114782"/>
                  </a:cubicBezTo>
                  <a:cubicBezTo>
                    <a:pt x="43636" y="114782"/>
                    <a:pt x="63272" y="101739"/>
                    <a:pt x="74181" y="93913"/>
                  </a:cubicBezTo>
                  <a:cubicBezTo>
                    <a:pt x="93818" y="75652"/>
                    <a:pt x="115636" y="46956"/>
                    <a:pt x="120000" y="18260"/>
                  </a:cubicBezTo>
                  <a:cubicBezTo>
                    <a:pt x="120000" y="2608"/>
                    <a:pt x="100363" y="0"/>
                    <a:pt x="98181" y="1304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Shape 348">
              <a:extLst>
                <a:ext uri="{FF2B5EF4-FFF2-40B4-BE49-F238E27FC236}">
                  <a16:creationId xmlns:a16="http://schemas.microsoft.com/office/drawing/2014/main" id="{DA2E5BBE-DC4F-D1FD-D097-14728EC4FD60}"/>
                </a:ext>
              </a:extLst>
            </p:cNvPr>
            <p:cNvSpPr/>
            <p:nvPr/>
          </p:nvSpPr>
          <p:spPr>
            <a:xfrm>
              <a:off x="2649538" y="2087563"/>
              <a:ext cx="714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53333"/>
                  </a:moveTo>
                  <a:cubicBezTo>
                    <a:pt x="109090" y="40000"/>
                    <a:pt x="87272" y="26666"/>
                    <a:pt x="76363" y="26666"/>
                  </a:cubicBezTo>
                  <a:cubicBezTo>
                    <a:pt x="65454" y="13333"/>
                    <a:pt x="54545" y="13333"/>
                    <a:pt x="54545" y="13333"/>
                  </a:cubicBezTo>
                  <a:cubicBezTo>
                    <a:pt x="43636" y="0"/>
                    <a:pt x="43636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32727" y="0"/>
                    <a:pt x="32727" y="0"/>
                    <a:pt x="32727" y="0"/>
                  </a:cubicBezTo>
                  <a:cubicBezTo>
                    <a:pt x="10909" y="0"/>
                    <a:pt x="0" y="13333"/>
                    <a:pt x="0" y="40000"/>
                  </a:cubicBezTo>
                  <a:cubicBezTo>
                    <a:pt x="0" y="53333"/>
                    <a:pt x="10909" y="53333"/>
                    <a:pt x="10909" y="66666"/>
                  </a:cubicBezTo>
                  <a:cubicBezTo>
                    <a:pt x="21818" y="80000"/>
                    <a:pt x="21818" y="80000"/>
                    <a:pt x="32727" y="93333"/>
                  </a:cubicBezTo>
                  <a:cubicBezTo>
                    <a:pt x="43636" y="106666"/>
                    <a:pt x="65454" y="120000"/>
                    <a:pt x="87272" y="120000"/>
                  </a:cubicBezTo>
                  <a:cubicBezTo>
                    <a:pt x="98181" y="120000"/>
                    <a:pt x="109090" y="120000"/>
                    <a:pt x="109090" y="106666"/>
                  </a:cubicBezTo>
                  <a:cubicBezTo>
                    <a:pt x="120000" y="93333"/>
                    <a:pt x="120000" y="80000"/>
                    <a:pt x="109090" y="53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Shape 349">
              <a:extLst>
                <a:ext uri="{FF2B5EF4-FFF2-40B4-BE49-F238E27FC236}">
                  <a16:creationId xmlns:a16="http://schemas.microsoft.com/office/drawing/2014/main" id="{6EA3DA20-8B62-104D-6E9E-C7D6548A58FB}"/>
                </a:ext>
              </a:extLst>
            </p:cNvPr>
            <p:cNvSpPr/>
            <p:nvPr/>
          </p:nvSpPr>
          <p:spPr>
            <a:xfrm>
              <a:off x="1765300" y="2684463"/>
              <a:ext cx="200100" cy="336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258" y="9230"/>
                  </a:moveTo>
                  <a:cubicBezTo>
                    <a:pt x="85161" y="0"/>
                    <a:pt x="73548" y="43846"/>
                    <a:pt x="73548" y="50769"/>
                  </a:cubicBezTo>
                  <a:cubicBezTo>
                    <a:pt x="69677" y="62307"/>
                    <a:pt x="69677" y="76153"/>
                    <a:pt x="61935" y="87692"/>
                  </a:cubicBezTo>
                  <a:cubicBezTo>
                    <a:pt x="58064" y="103846"/>
                    <a:pt x="38709" y="96923"/>
                    <a:pt x="19354" y="94615"/>
                  </a:cubicBezTo>
                  <a:cubicBezTo>
                    <a:pt x="3870" y="94615"/>
                    <a:pt x="0" y="108461"/>
                    <a:pt x="11612" y="113076"/>
                  </a:cubicBezTo>
                  <a:cubicBezTo>
                    <a:pt x="27096" y="120000"/>
                    <a:pt x="42580" y="120000"/>
                    <a:pt x="58064" y="117692"/>
                  </a:cubicBezTo>
                  <a:cubicBezTo>
                    <a:pt x="65806" y="117692"/>
                    <a:pt x="73548" y="115384"/>
                    <a:pt x="81290" y="113076"/>
                  </a:cubicBezTo>
                  <a:cubicBezTo>
                    <a:pt x="89032" y="110769"/>
                    <a:pt x="89032" y="103846"/>
                    <a:pt x="85161" y="101538"/>
                  </a:cubicBezTo>
                  <a:cubicBezTo>
                    <a:pt x="89032" y="94615"/>
                    <a:pt x="92903" y="87692"/>
                    <a:pt x="96774" y="80769"/>
                  </a:cubicBezTo>
                  <a:cubicBezTo>
                    <a:pt x="96774" y="66923"/>
                    <a:pt x="96774" y="50769"/>
                    <a:pt x="100645" y="36923"/>
                  </a:cubicBezTo>
                  <a:cubicBezTo>
                    <a:pt x="104516" y="32307"/>
                    <a:pt x="120000" y="11538"/>
                    <a:pt x="112258" y="923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Shape 350">
              <a:extLst>
                <a:ext uri="{FF2B5EF4-FFF2-40B4-BE49-F238E27FC236}">
                  <a16:creationId xmlns:a16="http://schemas.microsoft.com/office/drawing/2014/main" id="{1A0C3959-4A08-D206-94C4-EC329D6C0E2A}"/>
                </a:ext>
              </a:extLst>
            </p:cNvPr>
            <p:cNvSpPr/>
            <p:nvPr/>
          </p:nvSpPr>
          <p:spPr>
            <a:xfrm>
              <a:off x="2139950" y="2787650"/>
              <a:ext cx="135000" cy="292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1428" y="101333"/>
                  </a:moveTo>
                  <a:cubicBezTo>
                    <a:pt x="57142" y="98666"/>
                    <a:pt x="51428" y="80000"/>
                    <a:pt x="45714" y="66666"/>
                  </a:cubicBezTo>
                  <a:cubicBezTo>
                    <a:pt x="40000" y="42666"/>
                    <a:pt x="40000" y="18666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14" y="8000"/>
                    <a:pt x="11428" y="16000"/>
                    <a:pt x="17142" y="24000"/>
                  </a:cubicBezTo>
                  <a:cubicBezTo>
                    <a:pt x="17142" y="24000"/>
                    <a:pt x="17142" y="24000"/>
                    <a:pt x="17142" y="21333"/>
                  </a:cubicBezTo>
                  <a:cubicBezTo>
                    <a:pt x="17142" y="21333"/>
                    <a:pt x="17142" y="21333"/>
                    <a:pt x="17142" y="24000"/>
                  </a:cubicBezTo>
                  <a:cubicBezTo>
                    <a:pt x="28571" y="40000"/>
                    <a:pt x="11428" y="74666"/>
                    <a:pt x="22857" y="96000"/>
                  </a:cubicBezTo>
                  <a:cubicBezTo>
                    <a:pt x="22857" y="101333"/>
                    <a:pt x="28571" y="106666"/>
                    <a:pt x="34285" y="112000"/>
                  </a:cubicBezTo>
                  <a:cubicBezTo>
                    <a:pt x="40000" y="114666"/>
                    <a:pt x="45714" y="117333"/>
                    <a:pt x="51428" y="114666"/>
                  </a:cubicBezTo>
                  <a:cubicBezTo>
                    <a:pt x="57142" y="117333"/>
                    <a:pt x="68571" y="120000"/>
                    <a:pt x="80000" y="120000"/>
                  </a:cubicBezTo>
                  <a:cubicBezTo>
                    <a:pt x="108571" y="120000"/>
                    <a:pt x="120000" y="101333"/>
                    <a:pt x="91428" y="10133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Shape 351">
              <a:extLst>
                <a:ext uri="{FF2B5EF4-FFF2-40B4-BE49-F238E27FC236}">
                  <a16:creationId xmlns:a16="http://schemas.microsoft.com/office/drawing/2014/main" id="{51C956E8-5794-EF76-7DA7-4C91106EA8CD}"/>
                </a:ext>
              </a:extLst>
            </p:cNvPr>
            <p:cNvSpPr/>
            <p:nvPr/>
          </p:nvSpPr>
          <p:spPr>
            <a:xfrm>
              <a:off x="2605088" y="2547938"/>
              <a:ext cx="128700" cy="32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96000"/>
                  </a:moveTo>
                  <a:cubicBezTo>
                    <a:pt x="96000" y="91200"/>
                    <a:pt x="72000" y="91200"/>
                    <a:pt x="60000" y="86400"/>
                  </a:cubicBezTo>
                  <a:cubicBezTo>
                    <a:pt x="48000" y="76800"/>
                    <a:pt x="54000" y="67200"/>
                    <a:pt x="54000" y="60000"/>
                  </a:cubicBezTo>
                  <a:cubicBezTo>
                    <a:pt x="54000" y="43200"/>
                    <a:pt x="60000" y="9600"/>
                    <a:pt x="24000" y="0"/>
                  </a:cubicBezTo>
                  <a:cubicBezTo>
                    <a:pt x="24000" y="0"/>
                    <a:pt x="24000" y="0"/>
                    <a:pt x="24000" y="0"/>
                  </a:cubicBezTo>
                  <a:cubicBezTo>
                    <a:pt x="0" y="9600"/>
                    <a:pt x="12000" y="24000"/>
                    <a:pt x="12000" y="36000"/>
                  </a:cubicBezTo>
                  <a:cubicBezTo>
                    <a:pt x="18000" y="50400"/>
                    <a:pt x="18000" y="64800"/>
                    <a:pt x="18000" y="79200"/>
                  </a:cubicBezTo>
                  <a:cubicBezTo>
                    <a:pt x="18000" y="84000"/>
                    <a:pt x="18000" y="91200"/>
                    <a:pt x="24000" y="96000"/>
                  </a:cubicBezTo>
                  <a:cubicBezTo>
                    <a:pt x="24000" y="96000"/>
                    <a:pt x="24000" y="98400"/>
                    <a:pt x="18000" y="98400"/>
                  </a:cubicBezTo>
                  <a:cubicBezTo>
                    <a:pt x="18000" y="100800"/>
                    <a:pt x="18000" y="100800"/>
                    <a:pt x="24000" y="103200"/>
                  </a:cubicBezTo>
                  <a:cubicBezTo>
                    <a:pt x="24000" y="105600"/>
                    <a:pt x="30000" y="105600"/>
                    <a:pt x="36000" y="105600"/>
                  </a:cubicBezTo>
                  <a:cubicBezTo>
                    <a:pt x="36000" y="105600"/>
                    <a:pt x="36000" y="105600"/>
                    <a:pt x="36000" y="105600"/>
                  </a:cubicBezTo>
                  <a:cubicBezTo>
                    <a:pt x="54000" y="115200"/>
                    <a:pt x="78000" y="120000"/>
                    <a:pt x="102000" y="110400"/>
                  </a:cubicBezTo>
                  <a:cubicBezTo>
                    <a:pt x="114000" y="108000"/>
                    <a:pt x="120000" y="100800"/>
                    <a:pt x="108000" y="96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Shape 352">
              <a:extLst>
                <a:ext uri="{FF2B5EF4-FFF2-40B4-BE49-F238E27FC236}">
                  <a16:creationId xmlns:a16="http://schemas.microsoft.com/office/drawing/2014/main" id="{95971368-848A-17B7-92F8-74F54AA6D03C}"/>
                </a:ext>
              </a:extLst>
            </p:cNvPr>
            <p:cNvSpPr/>
            <p:nvPr/>
          </p:nvSpPr>
          <p:spPr>
            <a:xfrm>
              <a:off x="1403350" y="1620837"/>
              <a:ext cx="271500" cy="10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0000" y="22500"/>
                  </a:moveTo>
                  <a:cubicBezTo>
                    <a:pt x="68571" y="30000"/>
                    <a:pt x="60000" y="45000"/>
                    <a:pt x="45714" y="45000"/>
                  </a:cubicBezTo>
                  <a:cubicBezTo>
                    <a:pt x="31428" y="37500"/>
                    <a:pt x="25714" y="30000"/>
                    <a:pt x="17142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0" y="37500"/>
                    <a:pt x="22857" y="82500"/>
                    <a:pt x="34285" y="97500"/>
                  </a:cubicBezTo>
                  <a:cubicBezTo>
                    <a:pt x="62857" y="120000"/>
                    <a:pt x="91428" y="37500"/>
                    <a:pt x="117142" y="90000"/>
                  </a:cubicBezTo>
                  <a:cubicBezTo>
                    <a:pt x="117142" y="90000"/>
                    <a:pt x="120000" y="90000"/>
                    <a:pt x="120000" y="82500"/>
                  </a:cubicBezTo>
                  <a:cubicBezTo>
                    <a:pt x="117142" y="30000"/>
                    <a:pt x="100000" y="15000"/>
                    <a:pt x="80000" y="225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353">
              <a:extLst>
                <a:ext uri="{FF2B5EF4-FFF2-40B4-BE49-F238E27FC236}">
                  <a16:creationId xmlns:a16="http://schemas.microsoft.com/office/drawing/2014/main" id="{50C534C9-4351-707D-5658-A98607B9E978}"/>
                </a:ext>
              </a:extLst>
            </p:cNvPr>
            <p:cNvSpPr/>
            <p:nvPr/>
          </p:nvSpPr>
          <p:spPr>
            <a:xfrm>
              <a:off x="2424113" y="1633537"/>
              <a:ext cx="303300" cy="2015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7741"/>
                  </a:moveTo>
                  <a:cubicBezTo>
                    <a:pt x="102127" y="34838"/>
                    <a:pt x="97021" y="38709"/>
                    <a:pt x="79148" y="38709"/>
                  </a:cubicBezTo>
                  <a:cubicBezTo>
                    <a:pt x="66382" y="38709"/>
                    <a:pt x="56170" y="34838"/>
                    <a:pt x="43404" y="30967"/>
                  </a:cubicBezTo>
                  <a:cubicBezTo>
                    <a:pt x="17872" y="27096"/>
                    <a:pt x="0" y="61935"/>
                    <a:pt x="10212" y="92903"/>
                  </a:cubicBezTo>
                  <a:cubicBezTo>
                    <a:pt x="12765" y="92903"/>
                    <a:pt x="20425" y="120000"/>
                    <a:pt x="20425" y="120000"/>
                  </a:cubicBezTo>
                  <a:cubicBezTo>
                    <a:pt x="20425" y="89032"/>
                    <a:pt x="22978" y="58064"/>
                    <a:pt x="38297" y="54193"/>
                  </a:cubicBezTo>
                  <a:cubicBezTo>
                    <a:pt x="48510" y="54193"/>
                    <a:pt x="61276" y="61935"/>
                    <a:pt x="74042" y="61935"/>
                  </a:cubicBezTo>
                  <a:cubicBezTo>
                    <a:pt x="94468" y="65806"/>
                    <a:pt x="120000" y="54193"/>
                    <a:pt x="120000" y="15483"/>
                  </a:cubicBezTo>
                  <a:cubicBezTo>
                    <a:pt x="120000" y="7741"/>
                    <a:pt x="114893" y="0"/>
                    <a:pt x="112340" y="774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Shape 354">
              <a:extLst>
                <a:ext uri="{FF2B5EF4-FFF2-40B4-BE49-F238E27FC236}">
                  <a16:creationId xmlns:a16="http://schemas.microsoft.com/office/drawing/2014/main" id="{31885847-EE53-2681-6839-10A2DAA57AE5}"/>
                </a:ext>
              </a:extLst>
            </p:cNvPr>
            <p:cNvSpPr/>
            <p:nvPr/>
          </p:nvSpPr>
          <p:spPr>
            <a:xfrm>
              <a:off x="1720850" y="2055813"/>
              <a:ext cx="877800" cy="439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176" y="15882"/>
                  </a:moveTo>
                  <a:cubicBezTo>
                    <a:pt x="111176" y="15882"/>
                    <a:pt x="111176" y="15882"/>
                    <a:pt x="111176" y="15882"/>
                  </a:cubicBezTo>
                  <a:cubicBezTo>
                    <a:pt x="111176" y="15882"/>
                    <a:pt x="111176" y="14117"/>
                    <a:pt x="111176" y="14117"/>
                  </a:cubicBezTo>
                  <a:cubicBezTo>
                    <a:pt x="112941" y="5294"/>
                    <a:pt x="110294" y="0"/>
                    <a:pt x="108529" y="7058"/>
                  </a:cubicBezTo>
                  <a:cubicBezTo>
                    <a:pt x="100588" y="47647"/>
                    <a:pt x="79411" y="74117"/>
                    <a:pt x="60000" y="84705"/>
                  </a:cubicBezTo>
                  <a:cubicBezTo>
                    <a:pt x="50294" y="88235"/>
                    <a:pt x="37941" y="90000"/>
                    <a:pt x="28235" y="86470"/>
                  </a:cubicBezTo>
                  <a:cubicBezTo>
                    <a:pt x="17647" y="84705"/>
                    <a:pt x="8823" y="74117"/>
                    <a:pt x="0" y="67058"/>
                  </a:cubicBezTo>
                  <a:cubicBezTo>
                    <a:pt x="0" y="67058"/>
                    <a:pt x="0" y="68823"/>
                    <a:pt x="0" y="68823"/>
                  </a:cubicBezTo>
                  <a:cubicBezTo>
                    <a:pt x="5294" y="86470"/>
                    <a:pt x="16764" y="93529"/>
                    <a:pt x="26470" y="97058"/>
                  </a:cubicBezTo>
                  <a:cubicBezTo>
                    <a:pt x="37941" y="104117"/>
                    <a:pt x="51176" y="105882"/>
                    <a:pt x="62647" y="100588"/>
                  </a:cubicBezTo>
                  <a:cubicBezTo>
                    <a:pt x="75882" y="93529"/>
                    <a:pt x="89117" y="81176"/>
                    <a:pt x="97941" y="61764"/>
                  </a:cubicBezTo>
                  <a:cubicBezTo>
                    <a:pt x="91764" y="77647"/>
                    <a:pt x="82941" y="90000"/>
                    <a:pt x="71470" y="98823"/>
                  </a:cubicBezTo>
                  <a:cubicBezTo>
                    <a:pt x="62647" y="104117"/>
                    <a:pt x="53823" y="105882"/>
                    <a:pt x="45000" y="105882"/>
                  </a:cubicBezTo>
                  <a:cubicBezTo>
                    <a:pt x="36176" y="105882"/>
                    <a:pt x="28235" y="98823"/>
                    <a:pt x="19411" y="98823"/>
                  </a:cubicBezTo>
                  <a:cubicBezTo>
                    <a:pt x="18529" y="98823"/>
                    <a:pt x="17647" y="100588"/>
                    <a:pt x="18529" y="102352"/>
                  </a:cubicBezTo>
                  <a:cubicBezTo>
                    <a:pt x="25588" y="114705"/>
                    <a:pt x="36176" y="116470"/>
                    <a:pt x="45000" y="118235"/>
                  </a:cubicBezTo>
                  <a:cubicBezTo>
                    <a:pt x="55588" y="120000"/>
                    <a:pt x="65294" y="116470"/>
                    <a:pt x="75000" y="109411"/>
                  </a:cubicBezTo>
                  <a:cubicBezTo>
                    <a:pt x="83823" y="104117"/>
                    <a:pt x="92647" y="93529"/>
                    <a:pt x="99705" y="79411"/>
                  </a:cubicBezTo>
                  <a:cubicBezTo>
                    <a:pt x="109411" y="63529"/>
                    <a:pt x="113823" y="42352"/>
                    <a:pt x="118235" y="19411"/>
                  </a:cubicBezTo>
                  <a:cubicBezTo>
                    <a:pt x="120000" y="10588"/>
                    <a:pt x="112941" y="7058"/>
                    <a:pt x="111176" y="158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Shape 355">
              <a:extLst>
                <a:ext uri="{FF2B5EF4-FFF2-40B4-BE49-F238E27FC236}">
                  <a16:creationId xmlns:a16="http://schemas.microsoft.com/office/drawing/2014/main" id="{49FD966C-5621-A65E-C346-E6BA7DA1851C}"/>
                </a:ext>
              </a:extLst>
            </p:cNvPr>
            <p:cNvSpPr/>
            <p:nvPr/>
          </p:nvSpPr>
          <p:spPr>
            <a:xfrm>
              <a:off x="1933575" y="2438400"/>
              <a:ext cx="141300" cy="155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272" y="110000"/>
                  </a:moveTo>
                  <a:cubicBezTo>
                    <a:pt x="70909" y="110000"/>
                    <a:pt x="16363" y="120000"/>
                    <a:pt x="16363" y="90000"/>
                  </a:cubicBezTo>
                  <a:cubicBezTo>
                    <a:pt x="16363" y="70000"/>
                    <a:pt x="0" y="10000"/>
                    <a:pt x="38181" y="10000"/>
                  </a:cubicBezTo>
                  <a:cubicBezTo>
                    <a:pt x="54545" y="5000"/>
                    <a:pt x="109090" y="0"/>
                    <a:pt x="109090" y="30000"/>
                  </a:cubicBezTo>
                  <a:cubicBezTo>
                    <a:pt x="109090" y="45000"/>
                    <a:pt x="120000" y="110000"/>
                    <a:pt x="87272" y="110000"/>
                  </a:cubicBezTo>
                  <a:close/>
                  <a:moveTo>
                    <a:pt x="38181" y="25000"/>
                  </a:moveTo>
                  <a:cubicBezTo>
                    <a:pt x="27272" y="25000"/>
                    <a:pt x="32727" y="80000"/>
                    <a:pt x="32727" y="90000"/>
                  </a:cubicBezTo>
                  <a:cubicBezTo>
                    <a:pt x="32727" y="95000"/>
                    <a:pt x="87272" y="95000"/>
                    <a:pt x="87272" y="95000"/>
                  </a:cubicBezTo>
                  <a:cubicBezTo>
                    <a:pt x="98181" y="95000"/>
                    <a:pt x="92727" y="35000"/>
                    <a:pt x="92727" y="30000"/>
                  </a:cubicBezTo>
                  <a:cubicBezTo>
                    <a:pt x="92727" y="20000"/>
                    <a:pt x="43636" y="25000"/>
                    <a:pt x="38181" y="25000"/>
                  </a:cubicBezTo>
                  <a:cubicBezTo>
                    <a:pt x="38181" y="25000"/>
                    <a:pt x="38181" y="25000"/>
                    <a:pt x="38181" y="25000"/>
                  </a:cubicBezTo>
                  <a:cubicBezTo>
                    <a:pt x="32727" y="25000"/>
                    <a:pt x="38181" y="25000"/>
                    <a:pt x="38181" y="25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356">
              <a:extLst>
                <a:ext uri="{FF2B5EF4-FFF2-40B4-BE49-F238E27FC236}">
                  <a16:creationId xmlns:a16="http://schemas.microsoft.com/office/drawing/2014/main" id="{BAF18719-458A-56FC-7493-E3E121A02D16}"/>
                </a:ext>
              </a:extLst>
            </p:cNvPr>
            <p:cNvSpPr/>
            <p:nvPr/>
          </p:nvSpPr>
          <p:spPr>
            <a:xfrm>
              <a:off x="1965325" y="2463800"/>
              <a:ext cx="84000" cy="96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8461" y="8000"/>
                  </a:moveTo>
                  <a:cubicBezTo>
                    <a:pt x="0" y="8000"/>
                    <a:pt x="9230" y="96000"/>
                    <a:pt x="9230" y="112000"/>
                  </a:cubicBezTo>
                  <a:cubicBezTo>
                    <a:pt x="9230" y="120000"/>
                    <a:pt x="101538" y="120000"/>
                    <a:pt x="101538" y="120000"/>
                  </a:cubicBezTo>
                  <a:cubicBezTo>
                    <a:pt x="120000" y="120000"/>
                    <a:pt x="110769" y="24000"/>
                    <a:pt x="110769" y="16000"/>
                  </a:cubicBezTo>
                  <a:cubicBezTo>
                    <a:pt x="110769" y="0"/>
                    <a:pt x="27692" y="8000"/>
                    <a:pt x="18461" y="8000"/>
                  </a:cubicBezTo>
                  <a:cubicBezTo>
                    <a:pt x="18461" y="8000"/>
                    <a:pt x="18461" y="8000"/>
                    <a:pt x="18461" y="8000"/>
                  </a:cubicBezTo>
                  <a:cubicBezTo>
                    <a:pt x="9230" y="8000"/>
                    <a:pt x="18461" y="8000"/>
                    <a:pt x="18461" y="80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Shape 357">
              <a:extLst>
                <a:ext uri="{FF2B5EF4-FFF2-40B4-BE49-F238E27FC236}">
                  <a16:creationId xmlns:a16="http://schemas.microsoft.com/office/drawing/2014/main" id="{DC3F9F18-2051-A0DA-8684-CBA07A42CB37}"/>
                </a:ext>
              </a:extLst>
            </p:cNvPr>
            <p:cNvSpPr/>
            <p:nvPr/>
          </p:nvSpPr>
          <p:spPr>
            <a:xfrm>
              <a:off x="1384300" y="1439862"/>
              <a:ext cx="1433400" cy="1671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78" y="76744"/>
                  </a:moveTo>
                  <a:cubicBezTo>
                    <a:pt x="119459" y="67906"/>
                    <a:pt x="118918" y="60930"/>
                    <a:pt x="115135" y="53488"/>
                  </a:cubicBezTo>
                  <a:cubicBezTo>
                    <a:pt x="114054" y="51627"/>
                    <a:pt x="114594" y="52093"/>
                    <a:pt x="115675" y="50232"/>
                  </a:cubicBezTo>
                  <a:cubicBezTo>
                    <a:pt x="116216" y="49302"/>
                    <a:pt x="116216" y="47906"/>
                    <a:pt x="116756" y="46976"/>
                  </a:cubicBezTo>
                  <a:cubicBezTo>
                    <a:pt x="117297" y="44186"/>
                    <a:pt x="117837" y="41395"/>
                    <a:pt x="117837" y="38604"/>
                  </a:cubicBezTo>
                  <a:cubicBezTo>
                    <a:pt x="117837" y="36744"/>
                    <a:pt x="117837" y="33953"/>
                    <a:pt x="115675" y="33488"/>
                  </a:cubicBezTo>
                  <a:cubicBezTo>
                    <a:pt x="112432" y="33023"/>
                    <a:pt x="111891" y="35813"/>
                    <a:pt x="111351" y="37674"/>
                  </a:cubicBezTo>
                  <a:cubicBezTo>
                    <a:pt x="110270" y="40000"/>
                    <a:pt x="109189" y="42325"/>
                    <a:pt x="106486" y="43720"/>
                  </a:cubicBezTo>
                  <a:cubicBezTo>
                    <a:pt x="105405" y="44651"/>
                    <a:pt x="104324" y="45581"/>
                    <a:pt x="103243" y="45581"/>
                  </a:cubicBezTo>
                  <a:cubicBezTo>
                    <a:pt x="102702" y="45581"/>
                    <a:pt x="98918" y="45116"/>
                    <a:pt x="98918" y="45116"/>
                  </a:cubicBezTo>
                  <a:cubicBezTo>
                    <a:pt x="98378" y="44651"/>
                    <a:pt x="98918" y="41860"/>
                    <a:pt x="98378" y="40930"/>
                  </a:cubicBezTo>
                  <a:cubicBezTo>
                    <a:pt x="98378" y="39534"/>
                    <a:pt x="97837" y="38139"/>
                    <a:pt x="97837" y="36744"/>
                  </a:cubicBezTo>
                  <a:cubicBezTo>
                    <a:pt x="96756" y="33953"/>
                    <a:pt x="95675" y="30697"/>
                    <a:pt x="95135" y="27906"/>
                  </a:cubicBezTo>
                  <a:cubicBezTo>
                    <a:pt x="94594" y="26511"/>
                    <a:pt x="92972" y="23255"/>
                    <a:pt x="95135" y="22790"/>
                  </a:cubicBezTo>
                  <a:cubicBezTo>
                    <a:pt x="96216" y="22325"/>
                    <a:pt x="97297" y="23255"/>
                    <a:pt x="97837" y="23720"/>
                  </a:cubicBezTo>
                  <a:cubicBezTo>
                    <a:pt x="99459" y="24186"/>
                    <a:pt x="101081" y="25116"/>
                    <a:pt x="102702" y="25116"/>
                  </a:cubicBezTo>
                  <a:cubicBezTo>
                    <a:pt x="108108" y="26046"/>
                    <a:pt x="114054" y="23255"/>
                    <a:pt x="115135" y="18604"/>
                  </a:cubicBezTo>
                  <a:cubicBezTo>
                    <a:pt x="116756" y="12558"/>
                    <a:pt x="109729" y="7906"/>
                    <a:pt x="103783" y="6046"/>
                  </a:cubicBezTo>
                  <a:cubicBezTo>
                    <a:pt x="97837" y="3720"/>
                    <a:pt x="90270" y="3720"/>
                    <a:pt x="84864" y="6976"/>
                  </a:cubicBezTo>
                  <a:cubicBezTo>
                    <a:pt x="84324" y="7441"/>
                    <a:pt x="83243" y="7906"/>
                    <a:pt x="82702" y="8372"/>
                  </a:cubicBezTo>
                  <a:cubicBezTo>
                    <a:pt x="81081" y="8837"/>
                    <a:pt x="83243" y="8837"/>
                    <a:pt x="81081" y="8372"/>
                  </a:cubicBezTo>
                  <a:cubicBezTo>
                    <a:pt x="79459" y="7906"/>
                    <a:pt x="78378" y="6511"/>
                    <a:pt x="76756" y="6046"/>
                  </a:cubicBezTo>
                  <a:cubicBezTo>
                    <a:pt x="74594" y="4651"/>
                    <a:pt x="71891" y="3255"/>
                    <a:pt x="69189" y="2790"/>
                  </a:cubicBezTo>
                  <a:cubicBezTo>
                    <a:pt x="62702" y="465"/>
                    <a:pt x="55675" y="0"/>
                    <a:pt x="48648" y="1395"/>
                  </a:cubicBezTo>
                  <a:cubicBezTo>
                    <a:pt x="45945" y="1860"/>
                    <a:pt x="43243" y="2325"/>
                    <a:pt x="40540" y="3255"/>
                  </a:cubicBezTo>
                  <a:cubicBezTo>
                    <a:pt x="39459" y="3720"/>
                    <a:pt x="37837" y="5116"/>
                    <a:pt x="36216" y="5581"/>
                  </a:cubicBezTo>
                  <a:cubicBezTo>
                    <a:pt x="34594" y="6046"/>
                    <a:pt x="36756" y="6046"/>
                    <a:pt x="34594" y="5116"/>
                  </a:cubicBezTo>
                  <a:cubicBezTo>
                    <a:pt x="33513" y="5116"/>
                    <a:pt x="32432" y="4186"/>
                    <a:pt x="31891" y="3720"/>
                  </a:cubicBezTo>
                  <a:cubicBezTo>
                    <a:pt x="25945" y="465"/>
                    <a:pt x="18918" y="0"/>
                    <a:pt x="12432" y="1860"/>
                  </a:cubicBezTo>
                  <a:cubicBezTo>
                    <a:pt x="6486" y="3720"/>
                    <a:pt x="0" y="7906"/>
                    <a:pt x="540" y="13953"/>
                  </a:cubicBezTo>
                  <a:cubicBezTo>
                    <a:pt x="540" y="19534"/>
                    <a:pt x="7027" y="22790"/>
                    <a:pt x="12972" y="21860"/>
                  </a:cubicBezTo>
                  <a:cubicBezTo>
                    <a:pt x="14594" y="21395"/>
                    <a:pt x="16216" y="20930"/>
                    <a:pt x="17297" y="20000"/>
                  </a:cubicBezTo>
                  <a:cubicBezTo>
                    <a:pt x="18378" y="19534"/>
                    <a:pt x="18918" y="19069"/>
                    <a:pt x="19459" y="19069"/>
                  </a:cubicBezTo>
                  <a:cubicBezTo>
                    <a:pt x="22162" y="19534"/>
                    <a:pt x="21081" y="22325"/>
                    <a:pt x="20000" y="23720"/>
                  </a:cubicBezTo>
                  <a:cubicBezTo>
                    <a:pt x="17297" y="28372"/>
                    <a:pt x="14594" y="33488"/>
                    <a:pt x="14054" y="39069"/>
                  </a:cubicBezTo>
                  <a:cubicBezTo>
                    <a:pt x="10810" y="52558"/>
                    <a:pt x="22162" y="64186"/>
                    <a:pt x="35675" y="70232"/>
                  </a:cubicBezTo>
                  <a:cubicBezTo>
                    <a:pt x="31351" y="76744"/>
                    <a:pt x="31351" y="85116"/>
                    <a:pt x="31891" y="92558"/>
                  </a:cubicBezTo>
                  <a:cubicBezTo>
                    <a:pt x="32432" y="94883"/>
                    <a:pt x="32972" y="97674"/>
                    <a:pt x="32972" y="100000"/>
                  </a:cubicBezTo>
                  <a:cubicBezTo>
                    <a:pt x="33513" y="101395"/>
                    <a:pt x="34054" y="103255"/>
                    <a:pt x="33513" y="104186"/>
                  </a:cubicBezTo>
                  <a:cubicBezTo>
                    <a:pt x="32972" y="105581"/>
                    <a:pt x="31891" y="105581"/>
                    <a:pt x="30810" y="106976"/>
                  </a:cubicBezTo>
                  <a:cubicBezTo>
                    <a:pt x="28648" y="109302"/>
                    <a:pt x="29189" y="112558"/>
                    <a:pt x="31891" y="114418"/>
                  </a:cubicBezTo>
                  <a:cubicBezTo>
                    <a:pt x="34594" y="116279"/>
                    <a:pt x="38918" y="116279"/>
                    <a:pt x="42162" y="115813"/>
                  </a:cubicBezTo>
                  <a:cubicBezTo>
                    <a:pt x="49729" y="114883"/>
                    <a:pt x="47567" y="109302"/>
                    <a:pt x="48108" y="104186"/>
                  </a:cubicBezTo>
                  <a:cubicBezTo>
                    <a:pt x="48648" y="101860"/>
                    <a:pt x="48648" y="94883"/>
                    <a:pt x="51891" y="93488"/>
                  </a:cubicBezTo>
                  <a:cubicBezTo>
                    <a:pt x="54054" y="92093"/>
                    <a:pt x="57297" y="94883"/>
                    <a:pt x="58378" y="96744"/>
                  </a:cubicBezTo>
                  <a:cubicBezTo>
                    <a:pt x="60540" y="99069"/>
                    <a:pt x="61621" y="100930"/>
                    <a:pt x="61621" y="103720"/>
                  </a:cubicBezTo>
                  <a:cubicBezTo>
                    <a:pt x="62162" y="107441"/>
                    <a:pt x="61081" y="111627"/>
                    <a:pt x="61621" y="115348"/>
                  </a:cubicBezTo>
                  <a:cubicBezTo>
                    <a:pt x="61621" y="119069"/>
                    <a:pt x="65405" y="120000"/>
                    <a:pt x="69189" y="120000"/>
                  </a:cubicBezTo>
                  <a:cubicBezTo>
                    <a:pt x="74594" y="120000"/>
                    <a:pt x="84864" y="115813"/>
                    <a:pt x="78378" y="110232"/>
                  </a:cubicBezTo>
                  <a:cubicBezTo>
                    <a:pt x="77297" y="109767"/>
                    <a:pt x="76216" y="109302"/>
                    <a:pt x="75675" y="108372"/>
                  </a:cubicBezTo>
                  <a:cubicBezTo>
                    <a:pt x="75135" y="107441"/>
                    <a:pt x="75675" y="106046"/>
                    <a:pt x="75675" y="105116"/>
                  </a:cubicBezTo>
                  <a:cubicBezTo>
                    <a:pt x="75675" y="103720"/>
                    <a:pt x="75135" y="99069"/>
                    <a:pt x="76756" y="97674"/>
                  </a:cubicBezTo>
                  <a:cubicBezTo>
                    <a:pt x="77297" y="96744"/>
                    <a:pt x="80540" y="96279"/>
                    <a:pt x="81621" y="95813"/>
                  </a:cubicBezTo>
                  <a:cubicBezTo>
                    <a:pt x="83783" y="94883"/>
                    <a:pt x="85945" y="93953"/>
                    <a:pt x="88648" y="93023"/>
                  </a:cubicBezTo>
                  <a:cubicBezTo>
                    <a:pt x="92972" y="91162"/>
                    <a:pt x="96756" y="88372"/>
                    <a:pt x="100540" y="85581"/>
                  </a:cubicBezTo>
                  <a:cubicBezTo>
                    <a:pt x="100540" y="90232"/>
                    <a:pt x="100000" y="94418"/>
                    <a:pt x="100000" y="99069"/>
                  </a:cubicBezTo>
                  <a:cubicBezTo>
                    <a:pt x="100000" y="104651"/>
                    <a:pt x="110810" y="105116"/>
                    <a:pt x="115135" y="102790"/>
                  </a:cubicBezTo>
                  <a:cubicBezTo>
                    <a:pt x="117297" y="101860"/>
                    <a:pt x="118918" y="100000"/>
                    <a:pt x="118378" y="97674"/>
                  </a:cubicBezTo>
                  <a:cubicBezTo>
                    <a:pt x="118378" y="95813"/>
                    <a:pt x="117297" y="94883"/>
                    <a:pt x="116216" y="93953"/>
                  </a:cubicBezTo>
                  <a:cubicBezTo>
                    <a:pt x="115675" y="93488"/>
                    <a:pt x="115135" y="93488"/>
                    <a:pt x="114594" y="93023"/>
                  </a:cubicBezTo>
                  <a:cubicBezTo>
                    <a:pt x="113513" y="91162"/>
                    <a:pt x="115675" y="86976"/>
                    <a:pt x="116216" y="85581"/>
                  </a:cubicBezTo>
                  <a:cubicBezTo>
                    <a:pt x="117297" y="82325"/>
                    <a:pt x="118378" y="79534"/>
                    <a:pt x="118378" y="76744"/>
                  </a:cubicBezTo>
                  <a:cubicBezTo>
                    <a:pt x="120000" y="64651"/>
                    <a:pt x="118378" y="78604"/>
                    <a:pt x="118378" y="76744"/>
                  </a:cubicBezTo>
                  <a:close/>
                  <a:moveTo>
                    <a:pt x="111351" y="48372"/>
                  </a:moveTo>
                  <a:cubicBezTo>
                    <a:pt x="109729" y="50697"/>
                    <a:pt x="109189" y="49302"/>
                    <a:pt x="106486" y="48372"/>
                  </a:cubicBezTo>
                  <a:cubicBezTo>
                    <a:pt x="109189" y="46976"/>
                    <a:pt x="111351" y="45116"/>
                    <a:pt x="112972" y="43255"/>
                  </a:cubicBezTo>
                  <a:cubicBezTo>
                    <a:pt x="112432" y="45116"/>
                    <a:pt x="112432" y="46511"/>
                    <a:pt x="111351" y="48372"/>
                  </a:cubicBezTo>
                  <a:close/>
                  <a:moveTo>
                    <a:pt x="18378" y="37209"/>
                  </a:moveTo>
                  <a:cubicBezTo>
                    <a:pt x="20000" y="33023"/>
                    <a:pt x="22702" y="28837"/>
                    <a:pt x="24324" y="24186"/>
                  </a:cubicBezTo>
                  <a:cubicBezTo>
                    <a:pt x="25945" y="20465"/>
                    <a:pt x="24864" y="14418"/>
                    <a:pt x="18918" y="15348"/>
                  </a:cubicBezTo>
                  <a:cubicBezTo>
                    <a:pt x="14054" y="15813"/>
                    <a:pt x="10810" y="20465"/>
                    <a:pt x="5945" y="16279"/>
                  </a:cubicBezTo>
                  <a:cubicBezTo>
                    <a:pt x="1081" y="11627"/>
                    <a:pt x="9189" y="6976"/>
                    <a:pt x="13513" y="5581"/>
                  </a:cubicBezTo>
                  <a:cubicBezTo>
                    <a:pt x="20000" y="3255"/>
                    <a:pt x="27027" y="4651"/>
                    <a:pt x="31891" y="8837"/>
                  </a:cubicBezTo>
                  <a:cubicBezTo>
                    <a:pt x="33513" y="9767"/>
                    <a:pt x="34054" y="10697"/>
                    <a:pt x="36216" y="10232"/>
                  </a:cubicBezTo>
                  <a:cubicBezTo>
                    <a:pt x="37297" y="9767"/>
                    <a:pt x="38378" y="8837"/>
                    <a:pt x="39459" y="8372"/>
                  </a:cubicBezTo>
                  <a:cubicBezTo>
                    <a:pt x="41081" y="7441"/>
                    <a:pt x="42702" y="6511"/>
                    <a:pt x="44864" y="6046"/>
                  </a:cubicBezTo>
                  <a:cubicBezTo>
                    <a:pt x="51351" y="3720"/>
                    <a:pt x="58378" y="4186"/>
                    <a:pt x="65405" y="5581"/>
                  </a:cubicBezTo>
                  <a:cubicBezTo>
                    <a:pt x="68108" y="6046"/>
                    <a:pt x="71351" y="6976"/>
                    <a:pt x="74054" y="8372"/>
                  </a:cubicBezTo>
                  <a:cubicBezTo>
                    <a:pt x="75675" y="8837"/>
                    <a:pt x="76756" y="9767"/>
                    <a:pt x="77837" y="10697"/>
                  </a:cubicBezTo>
                  <a:cubicBezTo>
                    <a:pt x="78918" y="11162"/>
                    <a:pt x="80540" y="13488"/>
                    <a:pt x="81621" y="13488"/>
                  </a:cubicBezTo>
                  <a:cubicBezTo>
                    <a:pt x="83243" y="13953"/>
                    <a:pt x="84324" y="12093"/>
                    <a:pt x="85405" y="11627"/>
                  </a:cubicBezTo>
                  <a:cubicBezTo>
                    <a:pt x="87567" y="9767"/>
                    <a:pt x="89729" y="8837"/>
                    <a:pt x="92972" y="8372"/>
                  </a:cubicBezTo>
                  <a:cubicBezTo>
                    <a:pt x="98918" y="7906"/>
                    <a:pt x="106486" y="9767"/>
                    <a:pt x="109729" y="13953"/>
                  </a:cubicBezTo>
                  <a:cubicBezTo>
                    <a:pt x="112972" y="18604"/>
                    <a:pt x="108108" y="22325"/>
                    <a:pt x="103243" y="21395"/>
                  </a:cubicBezTo>
                  <a:cubicBezTo>
                    <a:pt x="98918" y="20930"/>
                    <a:pt x="92972" y="16279"/>
                    <a:pt x="90270" y="21860"/>
                  </a:cubicBezTo>
                  <a:cubicBezTo>
                    <a:pt x="89189" y="25116"/>
                    <a:pt x="90810" y="28837"/>
                    <a:pt x="91891" y="31627"/>
                  </a:cubicBezTo>
                  <a:cubicBezTo>
                    <a:pt x="95675" y="42325"/>
                    <a:pt x="96216" y="53023"/>
                    <a:pt x="85945" y="61395"/>
                  </a:cubicBezTo>
                  <a:cubicBezTo>
                    <a:pt x="68108" y="75813"/>
                    <a:pt x="35135" y="73023"/>
                    <a:pt x="21621" y="54883"/>
                  </a:cubicBezTo>
                  <a:cubicBezTo>
                    <a:pt x="17297" y="48372"/>
                    <a:pt x="16756" y="43255"/>
                    <a:pt x="18378" y="37209"/>
                  </a:cubicBezTo>
                  <a:close/>
                  <a:moveTo>
                    <a:pt x="114054" y="76279"/>
                  </a:moveTo>
                  <a:cubicBezTo>
                    <a:pt x="113513" y="81860"/>
                    <a:pt x="108648" y="89302"/>
                    <a:pt x="110810" y="94418"/>
                  </a:cubicBezTo>
                  <a:cubicBezTo>
                    <a:pt x="111351" y="95813"/>
                    <a:pt x="111891" y="95813"/>
                    <a:pt x="112972" y="96744"/>
                  </a:cubicBezTo>
                  <a:cubicBezTo>
                    <a:pt x="114594" y="98139"/>
                    <a:pt x="114054" y="99534"/>
                    <a:pt x="111351" y="100000"/>
                  </a:cubicBezTo>
                  <a:cubicBezTo>
                    <a:pt x="110270" y="100465"/>
                    <a:pt x="108648" y="100465"/>
                    <a:pt x="107027" y="100000"/>
                  </a:cubicBezTo>
                  <a:cubicBezTo>
                    <a:pt x="105405" y="100000"/>
                    <a:pt x="104864" y="100000"/>
                    <a:pt x="104864" y="98604"/>
                  </a:cubicBezTo>
                  <a:cubicBezTo>
                    <a:pt x="104324" y="96744"/>
                    <a:pt x="104864" y="94418"/>
                    <a:pt x="104864" y="92558"/>
                  </a:cubicBezTo>
                  <a:cubicBezTo>
                    <a:pt x="104864" y="89302"/>
                    <a:pt x="104864" y="86511"/>
                    <a:pt x="104324" y="83720"/>
                  </a:cubicBezTo>
                  <a:cubicBezTo>
                    <a:pt x="104324" y="80465"/>
                    <a:pt x="104864" y="76279"/>
                    <a:pt x="102162" y="73953"/>
                  </a:cubicBezTo>
                  <a:cubicBezTo>
                    <a:pt x="101081" y="72558"/>
                    <a:pt x="98378" y="71627"/>
                    <a:pt x="96216" y="72558"/>
                  </a:cubicBezTo>
                  <a:cubicBezTo>
                    <a:pt x="94054" y="73953"/>
                    <a:pt x="96756" y="74418"/>
                    <a:pt x="98378" y="74883"/>
                  </a:cubicBezTo>
                  <a:cubicBezTo>
                    <a:pt x="102162" y="75348"/>
                    <a:pt x="101621" y="78139"/>
                    <a:pt x="99459" y="80930"/>
                  </a:cubicBezTo>
                  <a:cubicBezTo>
                    <a:pt x="97297" y="83720"/>
                    <a:pt x="94054" y="86046"/>
                    <a:pt x="90810" y="87906"/>
                  </a:cubicBezTo>
                  <a:cubicBezTo>
                    <a:pt x="86486" y="90697"/>
                    <a:pt x="80540" y="93488"/>
                    <a:pt x="75135" y="93953"/>
                  </a:cubicBezTo>
                  <a:cubicBezTo>
                    <a:pt x="75135" y="91162"/>
                    <a:pt x="75135" y="87906"/>
                    <a:pt x="74594" y="85581"/>
                  </a:cubicBezTo>
                  <a:cubicBezTo>
                    <a:pt x="73513" y="82325"/>
                    <a:pt x="72432" y="84186"/>
                    <a:pt x="72432" y="86511"/>
                  </a:cubicBezTo>
                  <a:cubicBezTo>
                    <a:pt x="71891" y="89302"/>
                    <a:pt x="72432" y="92093"/>
                    <a:pt x="72432" y="94883"/>
                  </a:cubicBezTo>
                  <a:cubicBezTo>
                    <a:pt x="72432" y="98139"/>
                    <a:pt x="71891" y="101860"/>
                    <a:pt x="71891" y="105116"/>
                  </a:cubicBezTo>
                  <a:cubicBezTo>
                    <a:pt x="71351" y="108372"/>
                    <a:pt x="70810" y="109767"/>
                    <a:pt x="74054" y="112093"/>
                  </a:cubicBezTo>
                  <a:cubicBezTo>
                    <a:pt x="77297" y="114418"/>
                    <a:pt x="75135" y="116279"/>
                    <a:pt x="71891" y="116279"/>
                  </a:cubicBezTo>
                  <a:cubicBezTo>
                    <a:pt x="70270" y="116279"/>
                    <a:pt x="68648" y="116279"/>
                    <a:pt x="67567" y="115813"/>
                  </a:cubicBezTo>
                  <a:cubicBezTo>
                    <a:pt x="65405" y="115348"/>
                    <a:pt x="65945" y="114883"/>
                    <a:pt x="66486" y="112558"/>
                  </a:cubicBezTo>
                  <a:cubicBezTo>
                    <a:pt x="66486" y="108837"/>
                    <a:pt x="66486" y="104651"/>
                    <a:pt x="65405" y="100930"/>
                  </a:cubicBezTo>
                  <a:cubicBezTo>
                    <a:pt x="64324" y="96279"/>
                    <a:pt x="61621" y="92093"/>
                    <a:pt x="56756" y="90232"/>
                  </a:cubicBezTo>
                  <a:cubicBezTo>
                    <a:pt x="54054" y="89302"/>
                    <a:pt x="48648" y="88372"/>
                    <a:pt x="45945" y="89767"/>
                  </a:cubicBezTo>
                  <a:cubicBezTo>
                    <a:pt x="43783" y="91162"/>
                    <a:pt x="45405" y="92093"/>
                    <a:pt x="47567" y="91627"/>
                  </a:cubicBezTo>
                  <a:cubicBezTo>
                    <a:pt x="45405" y="94883"/>
                    <a:pt x="44864" y="100000"/>
                    <a:pt x="44324" y="103720"/>
                  </a:cubicBezTo>
                  <a:cubicBezTo>
                    <a:pt x="43783" y="104651"/>
                    <a:pt x="43783" y="106046"/>
                    <a:pt x="43243" y="107441"/>
                  </a:cubicBezTo>
                  <a:cubicBezTo>
                    <a:pt x="43243" y="107906"/>
                    <a:pt x="43783" y="111162"/>
                    <a:pt x="43243" y="111627"/>
                  </a:cubicBezTo>
                  <a:cubicBezTo>
                    <a:pt x="42702" y="112558"/>
                    <a:pt x="39459" y="112558"/>
                    <a:pt x="37837" y="112558"/>
                  </a:cubicBezTo>
                  <a:cubicBezTo>
                    <a:pt x="35675" y="112093"/>
                    <a:pt x="32432" y="111162"/>
                    <a:pt x="34594" y="108837"/>
                  </a:cubicBezTo>
                  <a:cubicBezTo>
                    <a:pt x="35135" y="108372"/>
                    <a:pt x="36216" y="108372"/>
                    <a:pt x="36756" y="107441"/>
                  </a:cubicBezTo>
                  <a:cubicBezTo>
                    <a:pt x="37297" y="106511"/>
                    <a:pt x="37297" y="105116"/>
                    <a:pt x="37297" y="104186"/>
                  </a:cubicBezTo>
                  <a:cubicBezTo>
                    <a:pt x="37837" y="98604"/>
                    <a:pt x="36216" y="93023"/>
                    <a:pt x="36216" y="87441"/>
                  </a:cubicBezTo>
                  <a:cubicBezTo>
                    <a:pt x="35675" y="84186"/>
                    <a:pt x="35675" y="70232"/>
                    <a:pt x="42162" y="70697"/>
                  </a:cubicBezTo>
                  <a:cubicBezTo>
                    <a:pt x="43243" y="70697"/>
                    <a:pt x="44864" y="71627"/>
                    <a:pt x="46486" y="71627"/>
                  </a:cubicBezTo>
                  <a:cubicBezTo>
                    <a:pt x="48108" y="72093"/>
                    <a:pt x="50270" y="72558"/>
                    <a:pt x="51891" y="72558"/>
                  </a:cubicBezTo>
                  <a:cubicBezTo>
                    <a:pt x="56216" y="73023"/>
                    <a:pt x="60540" y="73023"/>
                    <a:pt x="64864" y="72558"/>
                  </a:cubicBezTo>
                  <a:cubicBezTo>
                    <a:pt x="72432" y="71162"/>
                    <a:pt x="80000" y="68372"/>
                    <a:pt x="85945" y="64186"/>
                  </a:cubicBezTo>
                  <a:cubicBezTo>
                    <a:pt x="88648" y="62325"/>
                    <a:pt x="90810" y="60465"/>
                    <a:pt x="92432" y="58139"/>
                  </a:cubicBezTo>
                  <a:cubicBezTo>
                    <a:pt x="93513" y="57209"/>
                    <a:pt x="94594" y="55813"/>
                    <a:pt x="95135" y="54418"/>
                  </a:cubicBezTo>
                  <a:cubicBezTo>
                    <a:pt x="95675" y="53488"/>
                    <a:pt x="96216" y="49302"/>
                    <a:pt x="96756" y="48837"/>
                  </a:cubicBezTo>
                  <a:cubicBezTo>
                    <a:pt x="98918" y="47441"/>
                    <a:pt x="105945" y="50232"/>
                    <a:pt x="107567" y="51162"/>
                  </a:cubicBezTo>
                  <a:cubicBezTo>
                    <a:pt x="109729" y="53023"/>
                    <a:pt x="111351" y="54883"/>
                    <a:pt x="112432" y="57209"/>
                  </a:cubicBezTo>
                  <a:cubicBezTo>
                    <a:pt x="115675" y="63255"/>
                    <a:pt x="115135" y="70232"/>
                    <a:pt x="114054" y="76279"/>
                  </a:cubicBezTo>
                  <a:cubicBezTo>
                    <a:pt x="113513" y="81860"/>
                    <a:pt x="115135" y="69767"/>
                    <a:pt x="114054" y="7627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Shape 358">
              <a:extLst>
                <a:ext uri="{FF2B5EF4-FFF2-40B4-BE49-F238E27FC236}">
                  <a16:creationId xmlns:a16="http://schemas.microsoft.com/office/drawing/2014/main" id="{8316378B-D6F0-18A7-1693-459FF667B085}"/>
                </a:ext>
              </a:extLst>
            </p:cNvPr>
            <p:cNvSpPr/>
            <p:nvPr/>
          </p:nvSpPr>
          <p:spPr>
            <a:xfrm>
              <a:off x="1920875" y="2139950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4000" y="120000"/>
                  </a:moveTo>
                  <a:cubicBezTo>
                    <a:pt x="80000" y="120000"/>
                    <a:pt x="80000" y="120000"/>
                    <a:pt x="76000" y="120000"/>
                  </a:cubicBezTo>
                  <a:cubicBezTo>
                    <a:pt x="72000" y="120000"/>
                    <a:pt x="64000" y="110000"/>
                    <a:pt x="60000" y="100000"/>
                  </a:cubicBezTo>
                  <a:cubicBezTo>
                    <a:pt x="56000" y="110000"/>
                    <a:pt x="48000" y="110000"/>
                    <a:pt x="44000" y="120000"/>
                  </a:cubicBezTo>
                  <a:cubicBezTo>
                    <a:pt x="44000" y="120000"/>
                    <a:pt x="40000" y="120000"/>
                    <a:pt x="40000" y="120000"/>
                  </a:cubicBezTo>
                  <a:cubicBezTo>
                    <a:pt x="24000" y="120000"/>
                    <a:pt x="12000" y="100000"/>
                    <a:pt x="8000" y="70000"/>
                  </a:cubicBezTo>
                  <a:cubicBezTo>
                    <a:pt x="8000" y="60000"/>
                    <a:pt x="0" y="30000"/>
                    <a:pt x="8000" y="10000"/>
                  </a:cubicBezTo>
                  <a:cubicBezTo>
                    <a:pt x="8000" y="0"/>
                    <a:pt x="12000" y="0"/>
                    <a:pt x="12000" y="0"/>
                  </a:cubicBezTo>
                  <a:cubicBezTo>
                    <a:pt x="16000" y="0"/>
                    <a:pt x="20000" y="10000"/>
                    <a:pt x="20000" y="10000"/>
                  </a:cubicBezTo>
                  <a:cubicBezTo>
                    <a:pt x="20000" y="10000"/>
                    <a:pt x="24000" y="20000"/>
                    <a:pt x="24000" y="30000"/>
                  </a:cubicBezTo>
                  <a:cubicBezTo>
                    <a:pt x="24000" y="40000"/>
                    <a:pt x="24000" y="50000"/>
                    <a:pt x="28000" y="60000"/>
                  </a:cubicBezTo>
                  <a:cubicBezTo>
                    <a:pt x="32000" y="70000"/>
                    <a:pt x="36000" y="70000"/>
                    <a:pt x="40000" y="70000"/>
                  </a:cubicBezTo>
                  <a:cubicBezTo>
                    <a:pt x="40000" y="70000"/>
                    <a:pt x="44000" y="70000"/>
                    <a:pt x="48000" y="70000"/>
                  </a:cubicBezTo>
                  <a:cubicBezTo>
                    <a:pt x="52000" y="60000"/>
                    <a:pt x="52000" y="60000"/>
                    <a:pt x="56000" y="50000"/>
                  </a:cubicBezTo>
                  <a:cubicBezTo>
                    <a:pt x="56000" y="50000"/>
                    <a:pt x="60000" y="40000"/>
                    <a:pt x="60000" y="40000"/>
                  </a:cubicBezTo>
                  <a:cubicBezTo>
                    <a:pt x="64000" y="40000"/>
                    <a:pt x="68000" y="50000"/>
                    <a:pt x="72000" y="60000"/>
                  </a:cubicBezTo>
                  <a:cubicBezTo>
                    <a:pt x="76000" y="70000"/>
                    <a:pt x="80000" y="80000"/>
                    <a:pt x="84000" y="80000"/>
                  </a:cubicBezTo>
                  <a:cubicBezTo>
                    <a:pt x="92000" y="80000"/>
                    <a:pt x="96000" y="70000"/>
                    <a:pt x="100000" y="50000"/>
                  </a:cubicBezTo>
                  <a:cubicBezTo>
                    <a:pt x="100000" y="50000"/>
                    <a:pt x="100000" y="50000"/>
                    <a:pt x="100000" y="50000"/>
                  </a:cubicBezTo>
                  <a:cubicBezTo>
                    <a:pt x="104000" y="30000"/>
                    <a:pt x="104000" y="10000"/>
                    <a:pt x="112000" y="10000"/>
                  </a:cubicBezTo>
                  <a:cubicBezTo>
                    <a:pt x="112000" y="10000"/>
                    <a:pt x="116000" y="20000"/>
                    <a:pt x="116000" y="20000"/>
                  </a:cubicBezTo>
                  <a:cubicBezTo>
                    <a:pt x="120000" y="30000"/>
                    <a:pt x="120000" y="50000"/>
                    <a:pt x="116000" y="70000"/>
                  </a:cubicBezTo>
                  <a:cubicBezTo>
                    <a:pt x="112000" y="100000"/>
                    <a:pt x="100000" y="120000"/>
                    <a:pt x="84000" y="120000"/>
                  </a:cubicBezTo>
                  <a:cubicBezTo>
                    <a:pt x="84000" y="120000"/>
                    <a:pt x="84000" y="120000"/>
                    <a:pt x="8400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359">
              <a:extLst>
                <a:ext uri="{FF2B5EF4-FFF2-40B4-BE49-F238E27FC236}">
                  <a16:creationId xmlns:a16="http://schemas.microsoft.com/office/drawing/2014/main" id="{49B5722B-13F5-14A6-7CD6-7366F14F861E}"/>
                </a:ext>
              </a:extLst>
            </p:cNvPr>
            <p:cNvSpPr/>
            <p:nvPr/>
          </p:nvSpPr>
          <p:spPr>
            <a:xfrm>
              <a:off x="1752600" y="2016125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0"/>
                  </a:cubicBezTo>
                  <a:cubicBezTo>
                    <a:pt x="60000" y="6000"/>
                    <a:pt x="66666" y="12000"/>
                    <a:pt x="66666" y="18000"/>
                  </a:cubicBezTo>
                  <a:cubicBezTo>
                    <a:pt x="66666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20000" y="18000"/>
                  </a:cubicBezTo>
                  <a:cubicBezTo>
                    <a:pt x="6666" y="30000"/>
                    <a:pt x="6666" y="42000"/>
                    <a:pt x="0" y="54000"/>
                  </a:cubicBezTo>
                  <a:cubicBezTo>
                    <a:pt x="0" y="90000"/>
                    <a:pt x="26666" y="114000"/>
                    <a:pt x="60000" y="114000"/>
                  </a:cubicBezTo>
                  <a:cubicBezTo>
                    <a:pt x="86666" y="120000"/>
                    <a:pt x="113333" y="90000"/>
                    <a:pt x="120000" y="60000"/>
                  </a:cubicBezTo>
                  <a:cubicBezTo>
                    <a:pt x="120000" y="24000"/>
                    <a:pt x="93333" y="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Shape 360">
              <a:extLst>
                <a:ext uri="{FF2B5EF4-FFF2-40B4-BE49-F238E27FC236}">
                  <a16:creationId xmlns:a16="http://schemas.microsoft.com/office/drawing/2014/main" id="{91470AAE-3F85-91FD-DB34-07C794DAA3E6}"/>
                </a:ext>
              </a:extLst>
            </p:cNvPr>
            <p:cNvSpPr/>
            <p:nvPr/>
          </p:nvSpPr>
          <p:spPr>
            <a:xfrm>
              <a:off x="2190750" y="2055813"/>
              <a:ext cx="1239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56842" y="0"/>
                    <a:pt x="50526" y="0"/>
                    <a:pt x="44210" y="0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0526" y="40000"/>
                    <a:pt x="37894" y="40000"/>
                  </a:cubicBezTo>
                  <a:cubicBezTo>
                    <a:pt x="25263" y="40000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0" y="51428"/>
                  </a:cubicBezTo>
                  <a:cubicBezTo>
                    <a:pt x="0" y="85714"/>
                    <a:pt x="18947" y="114285"/>
                    <a:pt x="44210" y="114285"/>
                  </a:cubicBezTo>
                  <a:cubicBezTo>
                    <a:pt x="75789" y="120000"/>
                    <a:pt x="107368" y="97142"/>
                    <a:pt x="113684" y="62857"/>
                  </a:cubicBezTo>
                  <a:cubicBezTo>
                    <a:pt x="120000" y="28571"/>
                    <a:pt x="94736" y="0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Shape 430">
            <a:extLst>
              <a:ext uri="{FF2B5EF4-FFF2-40B4-BE49-F238E27FC236}">
                <a16:creationId xmlns:a16="http://schemas.microsoft.com/office/drawing/2014/main" id="{9CA743EA-F577-E7CD-31EA-2EB6528D15A8}"/>
              </a:ext>
            </a:extLst>
          </p:cNvPr>
          <p:cNvGrpSpPr>
            <a:grpSpLocks noChangeAspect="1"/>
          </p:cNvGrpSpPr>
          <p:nvPr/>
        </p:nvGrpSpPr>
        <p:grpSpPr>
          <a:xfrm rot="10800000" flipV="1">
            <a:off x="507929" y="895365"/>
            <a:ext cx="1890000" cy="1306936"/>
            <a:chOff x="3708400" y="3798887"/>
            <a:chExt cx="1844700" cy="1385975"/>
          </a:xfrm>
        </p:grpSpPr>
        <p:sp>
          <p:nvSpPr>
            <p:cNvPr id="104" name="Shape 431">
              <a:extLst>
                <a:ext uri="{FF2B5EF4-FFF2-40B4-BE49-F238E27FC236}">
                  <a16:creationId xmlns:a16="http://schemas.microsoft.com/office/drawing/2014/main" id="{89563BEE-183A-F1BF-98C1-CD68EF92E063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84893"/>
                  </a:move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Shape 432">
              <a:extLst>
                <a:ext uri="{FF2B5EF4-FFF2-40B4-BE49-F238E27FC236}">
                  <a16:creationId xmlns:a16="http://schemas.microsoft.com/office/drawing/2014/main" id="{53FD27EA-08BE-5D75-D382-D5EF847BF3B6}"/>
                </a:ext>
              </a:extLst>
            </p:cNvPr>
            <p:cNvSpPr/>
            <p:nvPr/>
          </p:nvSpPr>
          <p:spPr>
            <a:xfrm>
              <a:off x="3921125" y="4044951"/>
              <a:ext cx="128700" cy="122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Shape 433">
              <a:extLst>
                <a:ext uri="{FF2B5EF4-FFF2-40B4-BE49-F238E27FC236}">
                  <a16:creationId xmlns:a16="http://schemas.microsoft.com/office/drawing/2014/main" id="{DBF2498E-300A-7FD5-51F2-978CB64F2922}"/>
                </a:ext>
              </a:extLst>
            </p:cNvPr>
            <p:cNvSpPr/>
            <p:nvPr/>
          </p:nvSpPr>
          <p:spPr>
            <a:xfrm>
              <a:off x="4017962" y="3908426"/>
              <a:ext cx="71400" cy="65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Shape 434">
              <a:extLst>
                <a:ext uri="{FF2B5EF4-FFF2-40B4-BE49-F238E27FC236}">
                  <a16:creationId xmlns:a16="http://schemas.microsoft.com/office/drawing/2014/main" id="{95380783-7CBB-9DD5-29D9-EE6CA698E10A}"/>
                </a:ext>
              </a:extLst>
            </p:cNvPr>
            <p:cNvSpPr/>
            <p:nvPr/>
          </p:nvSpPr>
          <p:spPr>
            <a:xfrm>
              <a:off x="3946525" y="3798887"/>
              <a:ext cx="39600" cy="381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Shape 435">
              <a:extLst>
                <a:ext uri="{FF2B5EF4-FFF2-40B4-BE49-F238E27FC236}">
                  <a16:creationId xmlns:a16="http://schemas.microsoft.com/office/drawing/2014/main" id="{8C487A14-4E3E-E687-5E4C-62BB54FCC2F9}"/>
                </a:ext>
              </a:extLst>
            </p:cNvPr>
            <p:cNvSpPr/>
            <p:nvPr/>
          </p:nvSpPr>
          <p:spPr>
            <a:xfrm>
              <a:off x="3746500" y="4906962"/>
              <a:ext cx="1938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20000"/>
                  </a:moveTo>
                  <a:cubicBezTo>
                    <a:pt x="92000" y="0"/>
                    <a:pt x="72000" y="10000"/>
                    <a:pt x="56000" y="10000"/>
                  </a:cubicBezTo>
                  <a:cubicBezTo>
                    <a:pt x="40000" y="20000"/>
                    <a:pt x="24000" y="40000"/>
                    <a:pt x="8000" y="60000"/>
                  </a:cubicBezTo>
                  <a:cubicBezTo>
                    <a:pt x="0" y="80000"/>
                    <a:pt x="12000" y="120000"/>
                    <a:pt x="20000" y="110000"/>
                  </a:cubicBezTo>
                  <a:cubicBezTo>
                    <a:pt x="36000" y="100000"/>
                    <a:pt x="48000" y="100000"/>
                    <a:pt x="64000" y="90000"/>
                  </a:cubicBezTo>
                  <a:cubicBezTo>
                    <a:pt x="76000" y="90000"/>
                    <a:pt x="92000" y="100000"/>
                    <a:pt x="108000" y="90000"/>
                  </a:cubicBezTo>
                  <a:cubicBezTo>
                    <a:pt x="120000" y="80000"/>
                    <a:pt x="120000" y="30000"/>
                    <a:pt x="108000" y="2000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Shape 436">
              <a:extLst>
                <a:ext uri="{FF2B5EF4-FFF2-40B4-BE49-F238E27FC236}">
                  <a16:creationId xmlns:a16="http://schemas.microsoft.com/office/drawing/2014/main" id="{4370BE0B-FB49-1FC7-5310-94753E01EE4B}"/>
                </a:ext>
              </a:extLst>
            </p:cNvPr>
            <p:cNvSpPr/>
            <p:nvPr/>
          </p:nvSpPr>
          <p:spPr>
            <a:xfrm>
              <a:off x="4824412" y="4938712"/>
              <a:ext cx="174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87272"/>
                  </a:moveTo>
                  <a:cubicBezTo>
                    <a:pt x="120000" y="43636"/>
                    <a:pt x="97777" y="32727"/>
                    <a:pt x="84444" y="21818"/>
                  </a:cubicBezTo>
                  <a:cubicBezTo>
                    <a:pt x="66666" y="10909"/>
                    <a:pt x="44444" y="0"/>
                    <a:pt x="26666" y="10909"/>
                  </a:cubicBezTo>
                  <a:cubicBezTo>
                    <a:pt x="26666" y="10909"/>
                    <a:pt x="22222" y="10909"/>
                    <a:pt x="22222" y="10909"/>
                  </a:cubicBezTo>
                  <a:cubicBezTo>
                    <a:pt x="17777" y="10909"/>
                    <a:pt x="13333" y="10909"/>
                    <a:pt x="8888" y="10909"/>
                  </a:cubicBezTo>
                  <a:cubicBezTo>
                    <a:pt x="4444" y="10909"/>
                    <a:pt x="0" y="21818"/>
                    <a:pt x="4444" y="32727"/>
                  </a:cubicBezTo>
                  <a:cubicBezTo>
                    <a:pt x="13333" y="54545"/>
                    <a:pt x="17777" y="65454"/>
                    <a:pt x="26666" y="76363"/>
                  </a:cubicBezTo>
                  <a:cubicBezTo>
                    <a:pt x="48888" y="109090"/>
                    <a:pt x="84444" y="120000"/>
                    <a:pt x="106666" y="120000"/>
                  </a:cubicBezTo>
                  <a:cubicBezTo>
                    <a:pt x="106666" y="120000"/>
                    <a:pt x="106666" y="120000"/>
                    <a:pt x="106666" y="120000"/>
                  </a:cubicBezTo>
                  <a:cubicBezTo>
                    <a:pt x="111111" y="120000"/>
                    <a:pt x="120000" y="109090"/>
                    <a:pt x="120000" y="87272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Shape 437">
              <a:extLst>
                <a:ext uri="{FF2B5EF4-FFF2-40B4-BE49-F238E27FC236}">
                  <a16:creationId xmlns:a16="http://schemas.microsoft.com/office/drawing/2014/main" id="{B835D400-CF7D-EB73-1DF3-634912A51D0C}"/>
                </a:ext>
              </a:extLst>
            </p:cNvPr>
            <p:cNvSpPr/>
            <p:nvPr/>
          </p:nvSpPr>
          <p:spPr>
            <a:xfrm>
              <a:off x="5064125" y="4329112"/>
              <a:ext cx="354000" cy="233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636" y="3333"/>
                  </a:moveTo>
                  <a:cubicBezTo>
                    <a:pt x="104727" y="0"/>
                    <a:pt x="89454" y="6666"/>
                    <a:pt x="76363" y="13333"/>
                  </a:cubicBezTo>
                  <a:cubicBezTo>
                    <a:pt x="63272" y="16666"/>
                    <a:pt x="50181" y="20000"/>
                    <a:pt x="39272" y="26666"/>
                  </a:cubicBezTo>
                  <a:cubicBezTo>
                    <a:pt x="13090" y="46666"/>
                    <a:pt x="0" y="73333"/>
                    <a:pt x="0" y="116666"/>
                  </a:cubicBezTo>
                  <a:cubicBezTo>
                    <a:pt x="0" y="120000"/>
                    <a:pt x="2181" y="120000"/>
                    <a:pt x="2181" y="116666"/>
                  </a:cubicBezTo>
                  <a:cubicBezTo>
                    <a:pt x="10909" y="76666"/>
                    <a:pt x="32727" y="53333"/>
                    <a:pt x="61090" y="40000"/>
                  </a:cubicBezTo>
                  <a:cubicBezTo>
                    <a:pt x="72000" y="36666"/>
                    <a:pt x="82909" y="33333"/>
                    <a:pt x="93818" y="30000"/>
                  </a:cubicBezTo>
                  <a:cubicBezTo>
                    <a:pt x="104727" y="26666"/>
                    <a:pt x="113454" y="30000"/>
                    <a:pt x="117818" y="13333"/>
                  </a:cubicBezTo>
                  <a:cubicBezTo>
                    <a:pt x="120000" y="10000"/>
                    <a:pt x="117818" y="6666"/>
                    <a:pt x="115636" y="3333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Shape 438">
              <a:extLst>
                <a:ext uri="{FF2B5EF4-FFF2-40B4-BE49-F238E27FC236}">
                  <a16:creationId xmlns:a16="http://schemas.microsoft.com/office/drawing/2014/main" id="{45AC50B1-B5B3-A3C1-5D8F-443525870361}"/>
                </a:ext>
              </a:extLst>
            </p:cNvPr>
            <p:cNvSpPr/>
            <p:nvPr/>
          </p:nvSpPr>
          <p:spPr>
            <a:xfrm>
              <a:off x="5160962" y="4646612"/>
              <a:ext cx="2700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142" y="94545"/>
                  </a:moveTo>
                  <a:cubicBezTo>
                    <a:pt x="102857" y="65454"/>
                    <a:pt x="91428" y="47272"/>
                    <a:pt x="65714" y="32727"/>
                  </a:cubicBezTo>
                  <a:cubicBezTo>
                    <a:pt x="48571" y="21818"/>
                    <a:pt x="17142" y="0"/>
                    <a:pt x="0" y="7272"/>
                  </a:cubicBezTo>
                  <a:cubicBezTo>
                    <a:pt x="0" y="7272"/>
                    <a:pt x="0" y="7272"/>
                    <a:pt x="0" y="7272"/>
                  </a:cubicBezTo>
                  <a:cubicBezTo>
                    <a:pt x="5714" y="25454"/>
                    <a:pt x="31428" y="36363"/>
                    <a:pt x="45714" y="43636"/>
                  </a:cubicBezTo>
                  <a:cubicBezTo>
                    <a:pt x="71428" y="61818"/>
                    <a:pt x="82857" y="80000"/>
                    <a:pt x="97142" y="109090"/>
                  </a:cubicBezTo>
                  <a:cubicBezTo>
                    <a:pt x="100000" y="116363"/>
                    <a:pt x="105714" y="120000"/>
                    <a:pt x="111428" y="116363"/>
                  </a:cubicBezTo>
                  <a:cubicBezTo>
                    <a:pt x="111428" y="116363"/>
                    <a:pt x="114285" y="116363"/>
                    <a:pt x="117142" y="112727"/>
                  </a:cubicBezTo>
                  <a:cubicBezTo>
                    <a:pt x="120000" y="109090"/>
                    <a:pt x="120000" y="101818"/>
                    <a:pt x="117142" y="9454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Shape 439">
              <a:extLst>
                <a:ext uri="{FF2B5EF4-FFF2-40B4-BE49-F238E27FC236}">
                  <a16:creationId xmlns:a16="http://schemas.microsoft.com/office/drawing/2014/main" id="{7C153D9C-895C-C9EB-3A88-CE8FA1F5D86C}"/>
                </a:ext>
              </a:extLst>
            </p:cNvPr>
            <p:cNvSpPr/>
            <p:nvPr/>
          </p:nvSpPr>
          <p:spPr>
            <a:xfrm>
              <a:off x="4476750" y="4044951"/>
              <a:ext cx="528600" cy="168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682" y="69230"/>
                  </a:moveTo>
                  <a:cubicBezTo>
                    <a:pt x="96585" y="55384"/>
                    <a:pt x="74634" y="23076"/>
                    <a:pt x="57073" y="13846"/>
                  </a:cubicBezTo>
                  <a:cubicBezTo>
                    <a:pt x="38048" y="0"/>
                    <a:pt x="19024" y="9230"/>
                    <a:pt x="1463" y="18461"/>
                  </a:cubicBezTo>
                  <a:cubicBezTo>
                    <a:pt x="0" y="18461"/>
                    <a:pt x="0" y="18461"/>
                    <a:pt x="1463" y="18461"/>
                  </a:cubicBezTo>
                  <a:cubicBezTo>
                    <a:pt x="17560" y="27692"/>
                    <a:pt x="33658" y="23076"/>
                    <a:pt x="51219" y="32307"/>
                  </a:cubicBezTo>
                  <a:cubicBezTo>
                    <a:pt x="68780" y="50769"/>
                    <a:pt x="89268" y="87692"/>
                    <a:pt x="105365" y="110769"/>
                  </a:cubicBezTo>
                  <a:cubicBezTo>
                    <a:pt x="109756" y="120000"/>
                    <a:pt x="120000" y="78461"/>
                    <a:pt x="112682" y="69230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Shape 440">
              <a:extLst>
                <a:ext uri="{FF2B5EF4-FFF2-40B4-BE49-F238E27FC236}">
                  <a16:creationId xmlns:a16="http://schemas.microsoft.com/office/drawing/2014/main" id="{08E7D9FE-8389-A662-3AC3-603AEA635667}"/>
                </a:ext>
              </a:extLst>
            </p:cNvPr>
            <p:cNvSpPr/>
            <p:nvPr/>
          </p:nvSpPr>
          <p:spPr>
            <a:xfrm>
              <a:off x="4352925" y="4194176"/>
              <a:ext cx="593700" cy="433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2835"/>
                  </a:moveTo>
                  <a:cubicBezTo>
                    <a:pt x="108260" y="109253"/>
                    <a:pt x="101739" y="91343"/>
                    <a:pt x="97826" y="77014"/>
                  </a:cubicBezTo>
                  <a:cubicBezTo>
                    <a:pt x="92608" y="64477"/>
                    <a:pt x="86086" y="51940"/>
                    <a:pt x="79565" y="39402"/>
                  </a:cubicBezTo>
                  <a:cubicBezTo>
                    <a:pt x="62608" y="14328"/>
                    <a:pt x="36521" y="0"/>
                    <a:pt x="13043" y="5373"/>
                  </a:cubicBezTo>
                  <a:cubicBezTo>
                    <a:pt x="0" y="8955"/>
                    <a:pt x="5217" y="34029"/>
                    <a:pt x="18260" y="30447"/>
                  </a:cubicBezTo>
                  <a:cubicBezTo>
                    <a:pt x="45652" y="25074"/>
                    <a:pt x="67826" y="44776"/>
                    <a:pt x="83478" y="75223"/>
                  </a:cubicBezTo>
                  <a:cubicBezTo>
                    <a:pt x="92608" y="93134"/>
                    <a:pt x="100434" y="120000"/>
                    <a:pt x="120000" y="112835"/>
                  </a:cubicBezTo>
                  <a:cubicBezTo>
                    <a:pt x="120000" y="112835"/>
                    <a:pt x="120000" y="112835"/>
                    <a:pt x="120000" y="112835"/>
                  </a:cubicBezTo>
                  <a:close/>
                </a:path>
              </a:pathLst>
            </a:custGeom>
            <a:solidFill>
              <a:srgbClr val="FCE5CD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Shape 441">
              <a:extLst>
                <a:ext uri="{FF2B5EF4-FFF2-40B4-BE49-F238E27FC236}">
                  <a16:creationId xmlns:a16="http://schemas.microsoft.com/office/drawing/2014/main" id="{C3B3B5EF-2147-2ACF-7115-083C7088C753}"/>
                </a:ext>
              </a:extLst>
            </p:cNvPr>
            <p:cNvSpPr/>
            <p:nvPr/>
          </p:nvSpPr>
          <p:spPr>
            <a:xfrm>
              <a:off x="3952875" y="4699001"/>
              <a:ext cx="1027200" cy="441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490" y="93529"/>
                  </a:moveTo>
                  <a:cubicBezTo>
                    <a:pt x="115471" y="95294"/>
                    <a:pt x="110188" y="95294"/>
                    <a:pt x="108679" y="95294"/>
                  </a:cubicBezTo>
                  <a:cubicBezTo>
                    <a:pt x="105660" y="95294"/>
                    <a:pt x="103396" y="91764"/>
                    <a:pt x="101132" y="90000"/>
                  </a:cubicBezTo>
                  <a:cubicBezTo>
                    <a:pt x="97358" y="84705"/>
                    <a:pt x="93584" y="77647"/>
                    <a:pt x="89811" y="79411"/>
                  </a:cubicBezTo>
                  <a:cubicBezTo>
                    <a:pt x="89056" y="79411"/>
                    <a:pt x="85283" y="86470"/>
                    <a:pt x="84528" y="86470"/>
                  </a:cubicBezTo>
                  <a:cubicBezTo>
                    <a:pt x="91320" y="70588"/>
                    <a:pt x="98867" y="47647"/>
                    <a:pt x="101132" y="26470"/>
                  </a:cubicBezTo>
                  <a:cubicBezTo>
                    <a:pt x="102641" y="15882"/>
                    <a:pt x="101132" y="0"/>
                    <a:pt x="99622" y="10588"/>
                  </a:cubicBezTo>
                  <a:cubicBezTo>
                    <a:pt x="93584" y="52941"/>
                    <a:pt x="72452" y="93529"/>
                    <a:pt x="53584" y="100588"/>
                  </a:cubicBezTo>
                  <a:cubicBezTo>
                    <a:pt x="44528" y="102352"/>
                    <a:pt x="34716" y="100588"/>
                    <a:pt x="26415" y="95294"/>
                  </a:cubicBezTo>
                  <a:cubicBezTo>
                    <a:pt x="21886" y="91764"/>
                    <a:pt x="17358" y="88235"/>
                    <a:pt x="12830" y="82941"/>
                  </a:cubicBezTo>
                  <a:cubicBezTo>
                    <a:pt x="8301" y="77647"/>
                    <a:pt x="3773" y="72352"/>
                    <a:pt x="0" y="65294"/>
                  </a:cubicBezTo>
                  <a:cubicBezTo>
                    <a:pt x="0" y="65294"/>
                    <a:pt x="0" y="65294"/>
                    <a:pt x="0" y="65294"/>
                  </a:cubicBezTo>
                  <a:cubicBezTo>
                    <a:pt x="3773" y="75882"/>
                    <a:pt x="6037" y="86470"/>
                    <a:pt x="10566" y="93529"/>
                  </a:cubicBezTo>
                  <a:cubicBezTo>
                    <a:pt x="15094" y="98823"/>
                    <a:pt x="20377" y="104117"/>
                    <a:pt x="24905" y="109411"/>
                  </a:cubicBezTo>
                  <a:cubicBezTo>
                    <a:pt x="35471" y="118235"/>
                    <a:pt x="46037" y="120000"/>
                    <a:pt x="56603" y="118235"/>
                  </a:cubicBezTo>
                  <a:cubicBezTo>
                    <a:pt x="61132" y="116470"/>
                    <a:pt x="65660" y="112941"/>
                    <a:pt x="69433" y="109411"/>
                  </a:cubicBezTo>
                  <a:cubicBezTo>
                    <a:pt x="69433" y="109411"/>
                    <a:pt x="69433" y="109411"/>
                    <a:pt x="69433" y="109411"/>
                  </a:cubicBezTo>
                  <a:cubicBezTo>
                    <a:pt x="69433" y="109411"/>
                    <a:pt x="69433" y="111176"/>
                    <a:pt x="69433" y="111176"/>
                  </a:cubicBezTo>
                  <a:cubicBezTo>
                    <a:pt x="69433" y="111176"/>
                    <a:pt x="69433" y="111176"/>
                    <a:pt x="70188" y="112941"/>
                  </a:cubicBezTo>
                  <a:cubicBezTo>
                    <a:pt x="70188" y="112941"/>
                    <a:pt x="70943" y="114705"/>
                    <a:pt x="70943" y="114705"/>
                  </a:cubicBezTo>
                  <a:cubicBezTo>
                    <a:pt x="78490" y="112941"/>
                    <a:pt x="85283" y="95294"/>
                    <a:pt x="92830" y="98823"/>
                  </a:cubicBezTo>
                  <a:cubicBezTo>
                    <a:pt x="100377" y="100588"/>
                    <a:pt x="106415" y="120000"/>
                    <a:pt x="113962" y="105882"/>
                  </a:cubicBezTo>
                  <a:cubicBezTo>
                    <a:pt x="115471" y="104117"/>
                    <a:pt x="120000" y="93529"/>
                    <a:pt x="118490" y="9352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Shape 442">
              <a:extLst>
                <a:ext uri="{FF2B5EF4-FFF2-40B4-BE49-F238E27FC236}">
                  <a16:creationId xmlns:a16="http://schemas.microsoft.com/office/drawing/2014/main" id="{875B0705-6AB7-F9F2-B647-F36702D467C6}"/>
                </a:ext>
              </a:extLst>
            </p:cNvPr>
            <p:cNvSpPr/>
            <p:nvPr/>
          </p:nvSpPr>
          <p:spPr>
            <a:xfrm>
              <a:off x="3779837" y="4951412"/>
              <a:ext cx="212700" cy="1239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3636" y="25263"/>
                  </a:moveTo>
                  <a:cubicBezTo>
                    <a:pt x="76363" y="44210"/>
                    <a:pt x="65454" y="56842"/>
                    <a:pt x="50909" y="63157"/>
                  </a:cubicBezTo>
                  <a:cubicBezTo>
                    <a:pt x="40000" y="75789"/>
                    <a:pt x="18181" y="69473"/>
                    <a:pt x="3636" y="63157"/>
                  </a:cubicBezTo>
                  <a:cubicBezTo>
                    <a:pt x="0" y="56842"/>
                    <a:pt x="7272" y="75789"/>
                    <a:pt x="7272" y="75789"/>
                  </a:cubicBezTo>
                  <a:cubicBezTo>
                    <a:pt x="7272" y="107368"/>
                    <a:pt x="36363" y="120000"/>
                    <a:pt x="50909" y="120000"/>
                  </a:cubicBezTo>
                  <a:cubicBezTo>
                    <a:pt x="72727" y="113684"/>
                    <a:pt x="90909" y="88421"/>
                    <a:pt x="105454" y="63157"/>
                  </a:cubicBezTo>
                  <a:cubicBezTo>
                    <a:pt x="120000" y="37894"/>
                    <a:pt x="98181" y="0"/>
                    <a:pt x="83636" y="2526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Shape 443">
              <a:extLst>
                <a:ext uri="{FF2B5EF4-FFF2-40B4-BE49-F238E27FC236}">
                  <a16:creationId xmlns:a16="http://schemas.microsoft.com/office/drawing/2014/main" id="{2BE5D7AB-DD2D-7E10-1216-5CD9A5D1ED79}"/>
                </a:ext>
              </a:extLst>
            </p:cNvPr>
            <p:cNvSpPr/>
            <p:nvPr/>
          </p:nvSpPr>
          <p:spPr>
            <a:xfrm>
              <a:off x="4443412" y="4110037"/>
              <a:ext cx="439800" cy="239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05" y="87567"/>
                  </a:moveTo>
                  <a:cubicBezTo>
                    <a:pt x="105882" y="48648"/>
                    <a:pt x="91764" y="25945"/>
                    <a:pt x="68823" y="12972"/>
                  </a:cubicBezTo>
                  <a:cubicBezTo>
                    <a:pt x="45882" y="0"/>
                    <a:pt x="24705" y="6486"/>
                    <a:pt x="0" y="6486"/>
                  </a:cubicBezTo>
                  <a:cubicBezTo>
                    <a:pt x="0" y="6486"/>
                    <a:pt x="0" y="6486"/>
                    <a:pt x="0" y="6486"/>
                  </a:cubicBezTo>
                  <a:cubicBezTo>
                    <a:pt x="19411" y="12972"/>
                    <a:pt x="37058" y="19459"/>
                    <a:pt x="54705" y="29189"/>
                  </a:cubicBezTo>
                  <a:cubicBezTo>
                    <a:pt x="60000" y="32432"/>
                    <a:pt x="65294" y="35675"/>
                    <a:pt x="68823" y="38918"/>
                  </a:cubicBezTo>
                  <a:cubicBezTo>
                    <a:pt x="68823" y="38918"/>
                    <a:pt x="70588" y="42162"/>
                    <a:pt x="70588" y="42162"/>
                  </a:cubicBezTo>
                  <a:cubicBezTo>
                    <a:pt x="72352" y="51891"/>
                    <a:pt x="77647" y="55135"/>
                    <a:pt x="82941" y="61621"/>
                  </a:cubicBezTo>
                  <a:cubicBezTo>
                    <a:pt x="88235" y="71351"/>
                    <a:pt x="91764" y="81081"/>
                    <a:pt x="95294" y="90810"/>
                  </a:cubicBezTo>
                  <a:cubicBezTo>
                    <a:pt x="95294" y="90810"/>
                    <a:pt x="95294" y="90810"/>
                    <a:pt x="95294" y="90810"/>
                  </a:cubicBezTo>
                  <a:cubicBezTo>
                    <a:pt x="97058" y="94054"/>
                    <a:pt x="97058" y="94054"/>
                    <a:pt x="97058" y="97297"/>
                  </a:cubicBezTo>
                  <a:cubicBezTo>
                    <a:pt x="100588" y="120000"/>
                    <a:pt x="120000" y="107027"/>
                    <a:pt x="114705" y="8756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Shape 444">
              <a:extLst>
                <a:ext uri="{FF2B5EF4-FFF2-40B4-BE49-F238E27FC236}">
                  <a16:creationId xmlns:a16="http://schemas.microsoft.com/office/drawing/2014/main" id="{8DD4F3AF-12BA-F362-5C3B-8391FA35B801}"/>
                </a:ext>
              </a:extLst>
            </p:cNvPr>
            <p:cNvSpPr/>
            <p:nvPr/>
          </p:nvSpPr>
          <p:spPr>
            <a:xfrm>
              <a:off x="4818062" y="4673601"/>
              <a:ext cx="212700" cy="271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818" y="5714"/>
                  </a:moveTo>
                  <a:cubicBezTo>
                    <a:pt x="76363" y="17142"/>
                    <a:pt x="58181" y="42857"/>
                    <a:pt x="47272" y="62857"/>
                  </a:cubicBezTo>
                  <a:cubicBezTo>
                    <a:pt x="32727" y="94285"/>
                    <a:pt x="0" y="108571"/>
                    <a:pt x="3636" y="111428"/>
                  </a:cubicBezTo>
                  <a:cubicBezTo>
                    <a:pt x="25454" y="120000"/>
                    <a:pt x="47272" y="91428"/>
                    <a:pt x="58181" y="82857"/>
                  </a:cubicBezTo>
                  <a:cubicBezTo>
                    <a:pt x="76363" y="60000"/>
                    <a:pt x="80000" y="31428"/>
                    <a:pt x="109090" y="14285"/>
                  </a:cubicBezTo>
                  <a:cubicBezTo>
                    <a:pt x="120000" y="11428"/>
                    <a:pt x="112727" y="0"/>
                    <a:pt x="101818" y="571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Shape 445">
              <a:extLst>
                <a:ext uri="{FF2B5EF4-FFF2-40B4-BE49-F238E27FC236}">
                  <a16:creationId xmlns:a16="http://schemas.microsoft.com/office/drawing/2014/main" id="{28351B0B-3492-3C60-29AD-8F670279C1BB}"/>
                </a:ext>
              </a:extLst>
            </p:cNvPr>
            <p:cNvSpPr/>
            <p:nvPr/>
          </p:nvSpPr>
          <p:spPr>
            <a:xfrm>
              <a:off x="5005387" y="4699001"/>
              <a:ext cx="522300" cy="273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100000"/>
                  </a:moveTo>
                  <a:cubicBezTo>
                    <a:pt x="100740" y="74285"/>
                    <a:pt x="74074" y="74285"/>
                    <a:pt x="56296" y="68571"/>
                  </a:cubicBezTo>
                  <a:cubicBezTo>
                    <a:pt x="45925" y="65714"/>
                    <a:pt x="35555" y="60000"/>
                    <a:pt x="26666" y="48571"/>
                  </a:cubicBezTo>
                  <a:cubicBezTo>
                    <a:pt x="22222" y="42857"/>
                    <a:pt x="19259" y="34285"/>
                    <a:pt x="16296" y="25714"/>
                  </a:cubicBezTo>
                  <a:cubicBezTo>
                    <a:pt x="13333" y="17142"/>
                    <a:pt x="11851" y="8571"/>
                    <a:pt x="8888" y="0"/>
                  </a:cubicBezTo>
                  <a:cubicBezTo>
                    <a:pt x="8888" y="0"/>
                    <a:pt x="7407" y="0"/>
                    <a:pt x="7407" y="0"/>
                  </a:cubicBezTo>
                  <a:cubicBezTo>
                    <a:pt x="0" y="31428"/>
                    <a:pt x="25185" y="65714"/>
                    <a:pt x="37037" y="74285"/>
                  </a:cubicBezTo>
                  <a:cubicBezTo>
                    <a:pt x="59259" y="94285"/>
                    <a:pt x="85925" y="94285"/>
                    <a:pt x="108148" y="114285"/>
                  </a:cubicBezTo>
                  <a:cubicBezTo>
                    <a:pt x="114074" y="120000"/>
                    <a:pt x="120000" y="108571"/>
                    <a:pt x="115555" y="10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Shape 446">
              <a:extLst>
                <a:ext uri="{FF2B5EF4-FFF2-40B4-BE49-F238E27FC236}">
                  <a16:creationId xmlns:a16="http://schemas.microsoft.com/office/drawing/2014/main" id="{5D5D56A6-2E93-C79E-7931-C14E8432BFAC}"/>
                </a:ext>
              </a:extLst>
            </p:cNvPr>
            <p:cNvSpPr/>
            <p:nvPr/>
          </p:nvSpPr>
          <p:spPr>
            <a:xfrm>
              <a:off x="5167312" y="4271962"/>
              <a:ext cx="341400" cy="355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9622" y="10909"/>
                  </a:moveTo>
                  <a:cubicBezTo>
                    <a:pt x="90566" y="34909"/>
                    <a:pt x="83773" y="54545"/>
                    <a:pt x="65660" y="74181"/>
                  </a:cubicBezTo>
                  <a:cubicBezTo>
                    <a:pt x="47547" y="93818"/>
                    <a:pt x="24905" y="102545"/>
                    <a:pt x="0" y="111272"/>
                  </a:cubicBezTo>
                  <a:cubicBezTo>
                    <a:pt x="0" y="111272"/>
                    <a:pt x="0" y="111272"/>
                    <a:pt x="0" y="111272"/>
                  </a:cubicBezTo>
                  <a:cubicBezTo>
                    <a:pt x="24905" y="120000"/>
                    <a:pt x="49811" y="104727"/>
                    <a:pt x="65660" y="89454"/>
                  </a:cubicBezTo>
                  <a:cubicBezTo>
                    <a:pt x="92830" y="69818"/>
                    <a:pt x="101886" y="45818"/>
                    <a:pt x="115471" y="15272"/>
                  </a:cubicBezTo>
                  <a:cubicBezTo>
                    <a:pt x="120000" y="6545"/>
                    <a:pt x="104150" y="0"/>
                    <a:pt x="99622" y="1090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Shape 447">
              <a:extLst>
                <a:ext uri="{FF2B5EF4-FFF2-40B4-BE49-F238E27FC236}">
                  <a16:creationId xmlns:a16="http://schemas.microsoft.com/office/drawing/2014/main" id="{74FDE591-E312-CB46-64AB-CBF885D304FD}"/>
                </a:ext>
              </a:extLst>
            </p:cNvPr>
            <p:cNvSpPr/>
            <p:nvPr/>
          </p:nvSpPr>
          <p:spPr>
            <a:xfrm>
              <a:off x="5064125" y="4471987"/>
              <a:ext cx="173100" cy="149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555" y="0"/>
                  </a:moveTo>
                  <a:cubicBezTo>
                    <a:pt x="93333" y="0"/>
                    <a:pt x="71111" y="20869"/>
                    <a:pt x="53333" y="36521"/>
                  </a:cubicBezTo>
                  <a:cubicBezTo>
                    <a:pt x="31111" y="62608"/>
                    <a:pt x="13333" y="88695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17777" y="93913"/>
                    <a:pt x="35555" y="73043"/>
                    <a:pt x="53333" y="52173"/>
                  </a:cubicBezTo>
                  <a:cubicBezTo>
                    <a:pt x="71111" y="31304"/>
                    <a:pt x="97777" y="15652"/>
                    <a:pt x="120000" y="0"/>
                  </a:cubicBezTo>
                  <a:cubicBezTo>
                    <a:pt x="120000" y="0"/>
                    <a:pt x="120000" y="0"/>
                    <a:pt x="115555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Shape 448">
              <a:extLst>
                <a:ext uri="{FF2B5EF4-FFF2-40B4-BE49-F238E27FC236}">
                  <a16:creationId xmlns:a16="http://schemas.microsoft.com/office/drawing/2014/main" id="{B371FE47-9990-36B8-02CE-90120E2F4A58}"/>
                </a:ext>
              </a:extLst>
            </p:cNvPr>
            <p:cNvSpPr/>
            <p:nvPr/>
          </p:nvSpPr>
          <p:spPr>
            <a:xfrm>
              <a:off x="5076825" y="4537076"/>
              <a:ext cx="147600" cy="90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782" y="0"/>
                  </a:moveTo>
                  <a:cubicBezTo>
                    <a:pt x="93913" y="8571"/>
                    <a:pt x="73043" y="34285"/>
                    <a:pt x="57391" y="51428"/>
                  </a:cubicBezTo>
                  <a:cubicBezTo>
                    <a:pt x="36521" y="77142"/>
                    <a:pt x="20869" y="94285"/>
                    <a:pt x="0" y="119999"/>
                  </a:cubicBezTo>
                  <a:cubicBezTo>
                    <a:pt x="0" y="119999"/>
                    <a:pt x="0" y="119999"/>
                    <a:pt x="5217" y="119999"/>
                  </a:cubicBezTo>
                  <a:cubicBezTo>
                    <a:pt x="26086" y="102857"/>
                    <a:pt x="46956" y="85714"/>
                    <a:pt x="73043" y="68571"/>
                  </a:cubicBezTo>
                  <a:cubicBezTo>
                    <a:pt x="88695" y="51428"/>
                    <a:pt x="109565" y="42857"/>
                    <a:pt x="120000" y="8571"/>
                  </a:cubicBezTo>
                  <a:cubicBezTo>
                    <a:pt x="120000" y="8571"/>
                    <a:pt x="120000" y="0"/>
                    <a:pt x="114782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Shape 449">
              <a:extLst>
                <a:ext uri="{FF2B5EF4-FFF2-40B4-BE49-F238E27FC236}">
                  <a16:creationId xmlns:a16="http://schemas.microsoft.com/office/drawing/2014/main" id="{0B2B716C-60B7-F92C-B744-6FE419029AE4}"/>
                </a:ext>
              </a:extLst>
            </p:cNvPr>
            <p:cNvSpPr/>
            <p:nvPr/>
          </p:nvSpPr>
          <p:spPr>
            <a:xfrm>
              <a:off x="5089525" y="4654551"/>
              <a:ext cx="636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8000" y="102857"/>
                  </a:moveTo>
                  <a:cubicBezTo>
                    <a:pt x="108000" y="102857"/>
                    <a:pt x="108000" y="85714"/>
                    <a:pt x="96000" y="68571"/>
                  </a:cubicBezTo>
                  <a:cubicBezTo>
                    <a:pt x="96000" y="68571"/>
                    <a:pt x="84000" y="51428"/>
                    <a:pt x="72000" y="34285"/>
                  </a:cubicBezTo>
                  <a:cubicBezTo>
                    <a:pt x="48000" y="17142"/>
                    <a:pt x="36000" y="17142"/>
                    <a:pt x="12000" y="0"/>
                  </a:cubicBezTo>
                  <a:cubicBezTo>
                    <a:pt x="0" y="0"/>
                    <a:pt x="0" y="17142"/>
                    <a:pt x="0" y="17142"/>
                  </a:cubicBezTo>
                  <a:cubicBezTo>
                    <a:pt x="24000" y="34285"/>
                    <a:pt x="36000" y="51428"/>
                    <a:pt x="48000" y="68571"/>
                  </a:cubicBezTo>
                  <a:cubicBezTo>
                    <a:pt x="60000" y="85714"/>
                    <a:pt x="72000" y="102857"/>
                    <a:pt x="72000" y="102857"/>
                  </a:cubicBezTo>
                  <a:cubicBezTo>
                    <a:pt x="84000" y="119999"/>
                    <a:pt x="96000" y="119999"/>
                    <a:pt x="108000" y="119999"/>
                  </a:cubicBezTo>
                  <a:cubicBezTo>
                    <a:pt x="108000" y="119999"/>
                    <a:pt x="120000" y="119999"/>
                    <a:pt x="108000" y="10285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Shape 450">
              <a:extLst>
                <a:ext uri="{FF2B5EF4-FFF2-40B4-BE49-F238E27FC236}">
                  <a16:creationId xmlns:a16="http://schemas.microsoft.com/office/drawing/2014/main" id="{38C18A1A-18B0-DBAE-E99E-51513A42F231}"/>
                </a:ext>
              </a:extLst>
            </p:cNvPr>
            <p:cNvSpPr/>
            <p:nvPr/>
          </p:nvSpPr>
          <p:spPr>
            <a:xfrm>
              <a:off x="5043487" y="4654551"/>
              <a:ext cx="142800" cy="147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14782"/>
                  </a:moveTo>
                  <a:cubicBezTo>
                    <a:pt x="103636" y="93913"/>
                    <a:pt x="76363" y="83478"/>
                    <a:pt x="54545" y="62608"/>
                  </a:cubicBezTo>
                  <a:cubicBezTo>
                    <a:pt x="38181" y="41739"/>
                    <a:pt x="27272" y="20869"/>
                    <a:pt x="10909" y="0"/>
                  </a:cubicBezTo>
                  <a:cubicBezTo>
                    <a:pt x="10909" y="0"/>
                    <a:pt x="5454" y="0"/>
                    <a:pt x="5454" y="5217"/>
                  </a:cubicBezTo>
                  <a:cubicBezTo>
                    <a:pt x="0" y="26086"/>
                    <a:pt x="21818" y="52173"/>
                    <a:pt x="38181" y="67826"/>
                  </a:cubicBezTo>
                  <a:cubicBezTo>
                    <a:pt x="60000" y="88695"/>
                    <a:pt x="87272" y="114782"/>
                    <a:pt x="114545" y="120000"/>
                  </a:cubicBezTo>
                  <a:cubicBezTo>
                    <a:pt x="120000" y="120000"/>
                    <a:pt x="120000" y="114782"/>
                    <a:pt x="120000" y="1147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Shape 451">
              <a:extLst>
                <a:ext uri="{FF2B5EF4-FFF2-40B4-BE49-F238E27FC236}">
                  <a16:creationId xmlns:a16="http://schemas.microsoft.com/office/drawing/2014/main" id="{CCCF9358-43D2-A44F-917B-972F0A389C0D}"/>
                </a:ext>
              </a:extLst>
            </p:cNvPr>
            <p:cNvSpPr/>
            <p:nvPr/>
          </p:nvSpPr>
          <p:spPr>
            <a:xfrm>
              <a:off x="4721225" y="4154487"/>
              <a:ext cx="969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10000"/>
                  </a:moveTo>
                  <a:cubicBezTo>
                    <a:pt x="72000" y="0"/>
                    <a:pt x="32000" y="60000"/>
                    <a:pt x="0" y="100000"/>
                  </a:cubicBezTo>
                  <a:cubicBezTo>
                    <a:pt x="0" y="110000"/>
                    <a:pt x="8000" y="120000"/>
                    <a:pt x="16000" y="110000"/>
                  </a:cubicBezTo>
                  <a:cubicBezTo>
                    <a:pt x="32000" y="90000"/>
                    <a:pt x="48000" y="80000"/>
                    <a:pt x="64000" y="60000"/>
                  </a:cubicBezTo>
                  <a:cubicBezTo>
                    <a:pt x="80000" y="40000"/>
                    <a:pt x="104000" y="30000"/>
                    <a:pt x="120000" y="20000"/>
                  </a:cubicBezTo>
                  <a:cubicBezTo>
                    <a:pt x="120000" y="10000"/>
                    <a:pt x="120000" y="10000"/>
                    <a:pt x="120000" y="1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Shape 452">
              <a:extLst>
                <a:ext uri="{FF2B5EF4-FFF2-40B4-BE49-F238E27FC236}">
                  <a16:creationId xmlns:a16="http://schemas.microsoft.com/office/drawing/2014/main" id="{2B8DB679-0DFA-909F-FF13-0C272F28CD33}"/>
                </a:ext>
              </a:extLst>
            </p:cNvPr>
            <p:cNvSpPr/>
            <p:nvPr/>
          </p:nvSpPr>
          <p:spPr>
            <a:xfrm>
              <a:off x="4792662" y="4200526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500" y="0"/>
                  </a:moveTo>
                  <a:cubicBezTo>
                    <a:pt x="82500" y="0"/>
                    <a:pt x="60000" y="30000"/>
                    <a:pt x="45000" y="52500"/>
                  </a:cubicBezTo>
                  <a:cubicBezTo>
                    <a:pt x="30000" y="67500"/>
                    <a:pt x="0" y="97500"/>
                    <a:pt x="0" y="120000"/>
                  </a:cubicBezTo>
                  <a:cubicBezTo>
                    <a:pt x="0" y="120000"/>
                    <a:pt x="7500" y="120000"/>
                    <a:pt x="7500" y="120000"/>
                  </a:cubicBezTo>
                  <a:cubicBezTo>
                    <a:pt x="15000" y="120000"/>
                    <a:pt x="22500" y="112500"/>
                    <a:pt x="30000" y="105000"/>
                  </a:cubicBezTo>
                  <a:cubicBezTo>
                    <a:pt x="37500" y="90000"/>
                    <a:pt x="45000" y="75000"/>
                    <a:pt x="60000" y="67500"/>
                  </a:cubicBezTo>
                  <a:cubicBezTo>
                    <a:pt x="67500" y="52500"/>
                    <a:pt x="82500" y="45000"/>
                    <a:pt x="90000" y="37500"/>
                  </a:cubicBezTo>
                  <a:cubicBezTo>
                    <a:pt x="105000" y="30000"/>
                    <a:pt x="112500" y="22500"/>
                    <a:pt x="120000" y="7500"/>
                  </a:cubicBezTo>
                  <a:cubicBezTo>
                    <a:pt x="120000" y="0"/>
                    <a:pt x="112500" y="0"/>
                    <a:pt x="1125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Shape 453">
              <a:extLst>
                <a:ext uri="{FF2B5EF4-FFF2-40B4-BE49-F238E27FC236}">
                  <a16:creationId xmlns:a16="http://schemas.microsoft.com/office/drawing/2014/main" id="{1A6FB81C-AC2E-64A9-B7C5-A036C9F4E6BE}"/>
                </a:ext>
              </a:extLst>
            </p:cNvPr>
            <p:cNvSpPr/>
            <p:nvPr/>
          </p:nvSpPr>
          <p:spPr>
            <a:xfrm>
              <a:off x="4759325" y="4187826"/>
              <a:ext cx="777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00000" y="0"/>
                    <a:pt x="70000" y="21818"/>
                    <a:pt x="60000" y="32727"/>
                  </a:cubicBezTo>
                  <a:cubicBezTo>
                    <a:pt x="40000" y="54545"/>
                    <a:pt x="20000" y="76363"/>
                    <a:pt x="10000" y="109090"/>
                  </a:cubicBezTo>
                  <a:cubicBezTo>
                    <a:pt x="0" y="109090"/>
                    <a:pt x="10000" y="120000"/>
                    <a:pt x="10000" y="120000"/>
                  </a:cubicBezTo>
                  <a:cubicBezTo>
                    <a:pt x="30000" y="98181"/>
                    <a:pt x="50000" y="87272"/>
                    <a:pt x="70000" y="65454"/>
                  </a:cubicBezTo>
                  <a:cubicBezTo>
                    <a:pt x="80000" y="54545"/>
                    <a:pt x="90000" y="43636"/>
                    <a:pt x="100000" y="32727"/>
                  </a:cubicBezTo>
                  <a:cubicBezTo>
                    <a:pt x="110000" y="32727"/>
                    <a:pt x="120000" y="21818"/>
                    <a:pt x="120000" y="10909"/>
                  </a:cubicBezTo>
                  <a:cubicBezTo>
                    <a:pt x="120000" y="10909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Shape 454">
              <a:extLst>
                <a:ext uri="{FF2B5EF4-FFF2-40B4-BE49-F238E27FC236}">
                  <a16:creationId xmlns:a16="http://schemas.microsoft.com/office/drawing/2014/main" id="{83315C55-2D42-8A8E-60A0-E9597D70DF2B}"/>
                </a:ext>
              </a:extLst>
            </p:cNvPr>
            <p:cNvSpPr/>
            <p:nvPr/>
          </p:nvSpPr>
          <p:spPr>
            <a:xfrm>
              <a:off x="4799012" y="4997451"/>
              <a:ext cx="507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0" y="55384"/>
                  </a:moveTo>
                  <a:cubicBezTo>
                    <a:pt x="60000" y="36923"/>
                    <a:pt x="45000" y="18461"/>
                    <a:pt x="15000" y="9230"/>
                  </a:cubicBezTo>
                  <a:cubicBezTo>
                    <a:pt x="15000" y="0"/>
                    <a:pt x="0" y="0"/>
                    <a:pt x="0" y="9230"/>
                  </a:cubicBezTo>
                  <a:cubicBezTo>
                    <a:pt x="0" y="27692"/>
                    <a:pt x="15000" y="46153"/>
                    <a:pt x="30000" y="64615"/>
                  </a:cubicBezTo>
                  <a:cubicBezTo>
                    <a:pt x="45000" y="83076"/>
                    <a:pt x="75000" y="101538"/>
                    <a:pt x="105000" y="110769"/>
                  </a:cubicBezTo>
                  <a:cubicBezTo>
                    <a:pt x="105000" y="120000"/>
                    <a:pt x="120000" y="110769"/>
                    <a:pt x="120000" y="110769"/>
                  </a:cubicBezTo>
                  <a:cubicBezTo>
                    <a:pt x="120000" y="83076"/>
                    <a:pt x="90000" y="73846"/>
                    <a:pt x="75000" y="55384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Shape 455">
              <a:extLst>
                <a:ext uri="{FF2B5EF4-FFF2-40B4-BE49-F238E27FC236}">
                  <a16:creationId xmlns:a16="http://schemas.microsoft.com/office/drawing/2014/main" id="{C390ED2B-0844-1091-27AC-00BF11A9CB7D}"/>
                </a:ext>
              </a:extLst>
            </p:cNvPr>
            <p:cNvSpPr/>
            <p:nvPr/>
          </p:nvSpPr>
          <p:spPr>
            <a:xfrm>
              <a:off x="4824412" y="4991101"/>
              <a:ext cx="39600" cy="50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000" y="15000"/>
                    <a:pt x="40000" y="30000"/>
                    <a:pt x="60000" y="60000"/>
                  </a:cubicBezTo>
                  <a:cubicBezTo>
                    <a:pt x="60000" y="75000"/>
                    <a:pt x="80000" y="90000"/>
                    <a:pt x="100000" y="105000"/>
                  </a:cubicBezTo>
                  <a:cubicBezTo>
                    <a:pt x="100000" y="120000"/>
                    <a:pt x="120000" y="120000"/>
                    <a:pt x="120000" y="105000"/>
                  </a:cubicBezTo>
                  <a:cubicBezTo>
                    <a:pt x="120000" y="60000"/>
                    <a:pt x="40000" y="15000"/>
                    <a:pt x="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Shape 456">
              <a:extLst>
                <a:ext uri="{FF2B5EF4-FFF2-40B4-BE49-F238E27FC236}">
                  <a16:creationId xmlns:a16="http://schemas.microsoft.com/office/drawing/2014/main" id="{FA0F8D7E-AD46-D978-9B6B-6E1F4DB7BA51}"/>
                </a:ext>
              </a:extLst>
            </p:cNvPr>
            <p:cNvSpPr/>
            <p:nvPr/>
          </p:nvSpPr>
          <p:spPr>
            <a:xfrm>
              <a:off x="4824412" y="4964112"/>
              <a:ext cx="71400" cy="333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090" y="72000"/>
                  </a:moveTo>
                  <a:cubicBezTo>
                    <a:pt x="98181" y="48000"/>
                    <a:pt x="76363" y="48000"/>
                    <a:pt x="54545" y="24000"/>
                  </a:cubicBezTo>
                  <a:cubicBezTo>
                    <a:pt x="32727" y="24000"/>
                    <a:pt x="10909" y="0"/>
                    <a:pt x="0" y="0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10909" y="72000"/>
                    <a:pt x="32727" y="72000"/>
                    <a:pt x="43636" y="72000"/>
                  </a:cubicBezTo>
                  <a:cubicBezTo>
                    <a:pt x="65454" y="96000"/>
                    <a:pt x="87272" y="120000"/>
                    <a:pt x="109090" y="120000"/>
                  </a:cubicBezTo>
                  <a:cubicBezTo>
                    <a:pt x="120000" y="96000"/>
                    <a:pt x="120000" y="96000"/>
                    <a:pt x="109090" y="72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Shape 457">
              <a:extLst>
                <a:ext uri="{FF2B5EF4-FFF2-40B4-BE49-F238E27FC236}">
                  <a16:creationId xmlns:a16="http://schemas.microsoft.com/office/drawing/2014/main" id="{366AE545-C43E-523A-883A-C45377922B33}"/>
                </a:ext>
              </a:extLst>
            </p:cNvPr>
            <p:cNvSpPr/>
            <p:nvPr/>
          </p:nvSpPr>
          <p:spPr>
            <a:xfrm>
              <a:off x="3849687" y="4932362"/>
              <a:ext cx="714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20000"/>
                  </a:moveTo>
                  <a:cubicBezTo>
                    <a:pt x="98181" y="0"/>
                    <a:pt x="76363" y="20000"/>
                    <a:pt x="54545" y="20000"/>
                  </a:cubicBezTo>
                  <a:cubicBezTo>
                    <a:pt x="43636" y="40000"/>
                    <a:pt x="10909" y="40000"/>
                    <a:pt x="10909" y="80000"/>
                  </a:cubicBezTo>
                  <a:cubicBezTo>
                    <a:pt x="0" y="80000"/>
                    <a:pt x="0" y="100000"/>
                    <a:pt x="10909" y="100000"/>
                  </a:cubicBezTo>
                  <a:cubicBezTo>
                    <a:pt x="21818" y="120000"/>
                    <a:pt x="43636" y="100000"/>
                    <a:pt x="54545" y="80000"/>
                  </a:cubicBezTo>
                  <a:cubicBezTo>
                    <a:pt x="76363" y="80000"/>
                    <a:pt x="109090" y="80000"/>
                    <a:pt x="120000" y="40000"/>
                  </a:cubicBezTo>
                  <a:cubicBezTo>
                    <a:pt x="120000" y="40000"/>
                    <a:pt x="120000" y="20000"/>
                    <a:pt x="120000" y="2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Shape 458">
              <a:extLst>
                <a:ext uri="{FF2B5EF4-FFF2-40B4-BE49-F238E27FC236}">
                  <a16:creationId xmlns:a16="http://schemas.microsoft.com/office/drawing/2014/main" id="{9A1A4DEB-9A88-E859-98E2-D1FC1F1BE902}"/>
                </a:ext>
              </a:extLst>
            </p:cNvPr>
            <p:cNvSpPr/>
            <p:nvPr/>
          </p:nvSpPr>
          <p:spPr>
            <a:xfrm>
              <a:off x="3883025" y="4951412"/>
              <a:ext cx="507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0"/>
                  </a:moveTo>
                  <a:cubicBezTo>
                    <a:pt x="90000" y="20000"/>
                    <a:pt x="75000" y="40000"/>
                    <a:pt x="60000" y="40000"/>
                  </a:cubicBezTo>
                  <a:cubicBezTo>
                    <a:pt x="45000" y="80000"/>
                    <a:pt x="15000" y="100000"/>
                    <a:pt x="0" y="10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0000" y="100000"/>
                    <a:pt x="45000" y="80000"/>
                    <a:pt x="60000" y="60000"/>
                  </a:cubicBezTo>
                  <a:cubicBezTo>
                    <a:pt x="75000" y="60000"/>
                    <a:pt x="105000" y="40000"/>
                    <a:pt x="105000" y="20000"/>
                  </a:cubicBezTo>
                  <a:cubicBezTo>
                    <a:pt x="120000" y="20000"/>
                    <a:pt x="105000" y="0"/>
                    <a:pt x="105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Shape 459">
              <a:extLst>
                <a:ext uri="{FF2B5EF4-FFF2-40B4-BE49-F238E27FC236}">
                  <a16:creationId xmlns:a16="http://schemas.microsoft.com/office/drawing/2014/main" id="{327B44DD-B992-ED03-D177-30E570466775}"/>
                </a:ext>
              </a:extLst>
            </p:cNvPr>
            <p:cNvSpPr/>
            <p:nvPr/>
          </p:nvSpPr>
          <p:spPr>
            <a:xfrm>
              <a:off x="3895725" y="4964112"/>
              <a:ext cx="63600" cy="71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10909"/>
                    <a:pt x="60000" y="32727"/>
                    <a:pt x="48000" y="54545"/>
                  </a:cubicBezTo>
                  <a:cubicBezTo>
                    <a:pt x="24000" y="65454"/>
                    <a:pt x="12000" y="87272"/>
                    <a:pt x="0" y="12000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6000" y="109090"/>
                    <a:pt x="48000" y="98181"/>
                    <a:pt x="72000" y="76363"/>
                  </a:cubicBezTo>
                  <a:cubicBezTo>
                    <a:pt x="84000" y="65454"/>
                    <a:pt x="108000" y="32727"/>
                    <a:pt x="120000" y="10909"/>
                  </a:cubicBezTo>
                  <a:cubicBezTo>
                    <a:pt x="120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Shape 460">
              <a:extLst>
                <a:ext uri="{FF2B5EF4-FFF2-40B4-BE49-F238E27FC236}">
                  <a16:creationId xmlns:a16="http://schemas.microsoft.com/office/drawing/2014/main" id="{6415AED0-0D19-8ED2-9AE8-98F57EBC5D77}"/>
                </a:ext>
              </a:extLst>
            </p:cNvPr>
            <p:cNvSpPr/>
            <p:nvPr/>
          </p:nvSpPr>
          <p:spPr>
            <a:xfrm>
              <a:off x="3952875" y="4795837"/>
              <a:ext cx="1620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27692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101538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27692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Shape 461">
              <a:extLst>
                <a:ext uri="{FF2B5EF4-FFF2-40B4-BE49-F238E27FC236}">
                  <a16:creationId xmlns:a16="http://schemas.microsoft.com/office/drawing/2014/main" id="{DDE4EE68-00BC-9B50-8A31-36229F85EAED}"/>
                </a:ext>
              </a:extLst>
            </p:cNvPr>
            <p:cNvSpPr/>
            <p:nvPr/>
          </p:nvSpPr>
          <p:spPr>
            <a:xfrm>
              <a:off x="4437062" y="4848226"/>
              <a:ext cx="1683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3846" y="9230"/>
                  </a:moveTo>
                  <a:cubicBezTo>
                    <a:pt x="50769" y="18461"/>
                    <a:pt x="23076" y="0"/>
                    <a:pt x="4615" y="36923"/>
                  </a:cubicBezTo>
                  <a:cubicBezTo>
                    <a:pt x="0" y="46153"/>
                    <a:pt x="4615" y="73846"/>
                    <a:pt x="9230" y="83076"/>
                  </a:cubicBezTo>
                  <a:cubicBezTo>
                    <a:pt x="18461" y="101538"/>
                    <a:pt x="32307" y="101538"/>
                    <a:pt x="41538" y="110769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92307"/>
                    <a:pt x="106153" y="0"/>
                    <a:pt x="73846" y="923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Shape 462">
              <a:extLst>
                <a:ext uri="{FF2B5EF4-FFF2-40B4-BE49-F238E27FC236}">
                  <a16:creationId xmlns:a16="http://schemas.microsoft.com/office/drawing/2014/main" id="{39123D9B-D313-95F2-5A80-1DFD3999FA95}"/>
                </a:ext>
              </a:extLst>
            </p:cNvPr>
            <p:cNvSpPr/>
            <p:nvPr/>
          </p:nvSpPr>
          <p:spPr>
            <a:xfrm>
              <a:off x="3708400" y="3967162"/>
              <a:ext cx="1844700" cy="121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062" y="44042"/>
                  </a:moveTo>
                  <a:cubicBezTo>
                    <a:pt x="118321" y="38936"/>
                    <a:pt x="120000" y="32553"/>
                    <a:pt x="119580" y="27446"/>
                  </a:cubicBezTo>
                  <a:cubicBezTo>
                    <a:pt x="119580" y="25531"/>
                    <a:pt x="118741" y="22978"/>
                    <a:pt x="117062" y="22978"/>
                  </a:cubicBezTo>
                  <a:cubicBezTo>
                    <a:pt x="115804" y="23617"/>
                    <a:pt x="115804" y="25531"/>
                    <a:pt x="114965" y="27446"/>
                  </a:cubicBezTo>
                  <a:cubicBezTo>
                    <a:pt x="113286" y="30000"/>
                    <a:pt x="109510" y="30000"/>
                    <a:pt x="107412" y="30638"/>
                  </a:cubicBezTo>
                  <a:cubicBezTo>
                    <a:pt x="103216" y="31276"/>
                    <a:pt x="99020" y="31914"/>
                    <a:pt x="95244" y="33829"/>
                  </a:cubicBezTo>
                  <a:cubicBezTo>
                    <a:pt x="88951" y="37021"/>
                    <a:pt x="84755" y="45319"/>
                    <a:pt x="83916" y="55531"/>
                  </a:cubicBezTo>
                  <a:cubicBezTo>
                    <a:pt x="80979" y="51702"/>
                    <a:pt x="75524" y="42127"/>
                    <a:pt x="76363" y="36382"/>
                  </a:cubicBezTo>
                  <a:cubicBezTo>
                    <a:pt x="77202" y="29361"/>
                    <a:pt x="82237" y="24893"/>
                    <a:pt x="85594" y="21063"/>
                  </a:cubicBezTo>
                  <a:cubicBezTo>
                    <a:pt x="86853" y="19787"/>
                    <a:pt x="88531" y="17872"/>
                    <a:pt x="87692" y="15319"/>
                  </a:cubicBezTo>
                  <a:cubicBezTo>
                    <a:pt x="86433" y="12765"/>
                    <a:pt x="82237" y="12765"/>
                    <a:pt x="80559" y="11489"/>
                  </a:cubicBezTo>
                  <a:cubicBezTo>
                    <a:pt x="75524" y="8297"/>
                    <a:pt x="71748" y="3829"/>
                    <a:pt x="66713" y="1914"/>
                  </a:cubicBezTo>
                  <a:cubicBezTo>
                    <a:pt x="61258" y="0"/>
                    <a:pt x="55384" y="638"/>
                    <a:pt x="49930" y="2553"/>
                  </a:cubicBezTo>
                  <a:cubicBezTo>
                    <a:pt x="47832" y="3829"/>
                    <a:pt x="45734" y="5106"/>
                    <a:pt x="44055" y="7021"/>
                  </a:cubicBezTo>
                  <a:cubicBezTo>
                    <a:pt x="41538" y="8936"/>
                    <a:pt x="39860" y="12127"/>
                    <a:pt x="37762" y="14042"/>
                  </a:cubicBezTo>
                  <a:cubicBezTo>
                    <a:pt x="36083" y="15319"/>
                    <a:pt x="33146" y="15319"/>
                    <a:pt x="31048" y="16595"/>
                  </a:cubicBezTo>
                  <a:cubicBezTo>
                    <a:pt x="28951" y="17872"/>
                    <a:pt x="26853" y="19787"/>
                    <a:pt x="24755" y="21702"/>
                  </a:cubicBezTo>
                  <a:cubicBezTo>
                    <a:pt x="20979" y="25531"/>
                    <a:pt x="18041" y="31276"/>
                    <a:pt x="15944" y="37021"/>
                  </a:cubicBezTo>
                  <a:cubicBezTo>
                    <a:pt x="10069" y="51702"/>
                    <a:pt x="4615" y="72765"/>
                    <a:pt x="9650" y="89361"/>
                  </a:cubicBezTo>
                  <a:cubicBezTo>
                    <a:pt x="6293" y="89361"/>
                    <a:pt x="0" y="90638"/>
                    <a:pt x="0" y="97659"/>
                  </a:cubicBezTo>
                  <a:cubicBezTo>
                    <a:pt x="419" y="102765"/>
                    <a:pt x="3776" y="108510"/>
                    <a:pt x="6713" y="111063"/>
                  </a:cubicBezTo>
                  <a:cubicBezTo>
                    <a:pt x="10489" y="114255"/>
                    <a:pt x="14265" y="113617"/>
                    <a:pt x="17202" y="108510"/>
                  </a:cubicBezTo>
                  <a:cubicBezTo>
                    <a:pt x="18041" y="107234"/>
                    <a:pt x="18041" y="106595"/>
                    <a:pt x="18881" y="106595"/>
                  </a:cubicBezTo>
                  <a:cubicBezTo>
                    <a:pt x="19720" y="107234"/>
                    <a:pt x="20979" y="109148"/>
                    <a:pt x="21818" y="109787"/>
                  </a:cubicBezTo>
                  <a:cubicBezTo>
                    <a:pt x="23496" y="111702"/>
                    <a:pt x="25594" y="112978"/>
                    <a:pt x="27272" y="114255"/>
                  </a:cubicBezTo>
                  <a:cubicBezTo>
                    <a:pt x="35664" y="119361"/>
                    <a:pt x="45314" y="120000"/>
                    <a:pt x="54125" y="118085"/>
                  </a:cubicBezTo>
                  <a:cubicBezTo>
                    <a:pt x="56223" y="117446"/>
                    <a:pt x="57902" y="116808"/>
                    <a:pt x="60000" y="115531"/>
                  </a:cubicBezTo>
                  <a:cubicBezTo>
                    <a:pt x="60839" y="114893"/>
                    <a:pt x="62097" y="114255"/>
                    <a:pt x="62937" y="113617"/>
                  </a:cubicBezTo>
                  <a:cubicBezTo>
                    <a:pt x="64195" y="112978"/>
                    <a:pt x="65874" y="111063"/>
                    <a:pt x="67132" y="110425"/>
                  </a:cubicBezTo>
                  <a:cubicBezTo>
                    <a:pt x="68811" y="110425"/>
                    <a:pt x="71328" y="114893"/>
                    <a:pt x="73426" y="116170"/>
                  </a:cubicBezTo>
                  <a:cubicBezTo>
                    <a:pt x="78041" y="117446"/>
                    <a:pt x="82657" y="112340"/>
                    <a:pt x="84755" y="107234"/>
                  </a:cubicBezTo>
                  <a:cubicBezTo>
                    <a:pt x="85594" y="104680"/>
                    <a:pt x="87272" y="100212"/>
                    <a:pt x="86433" y="97021"/>
                  </a:cubicBezTo>
                  <a:cubicBezTo>
                    <a:pt x="85594" y="93829"/>
                    <a:pt x="82237" y="93191"/>
                    <a:pt x="80139" y="92553"/>
                  </a:cubicBezTo>
                  <a:cubicBezTo>
                    <a:pt x="82237" y="88085"/>
                    <a:pt x="83076" y="83617"/>
                    <a:pt x="84335" y="79148"/>
                  </a:cubicBezTo>
                  <a:cubicBezTo>
                    <a:pt x="86433" y="88723"/>
                    <a:pt x="91888" y="93829"/>
                    <a:pt x="98181" y="96382"/>
                  </a:cubicBezTo>
                  <a:cubicBezTo>
                    <a:pt x="101958" y="97659"/>
                    <a:pt x="105734" y="98297"/>
                    <a:pt x="109510" y="98936"/>
                  </a:cubicBezTo>
                  <a:cubicBezTo>
                    <a:pt x="110769" y="99574"/>
                    <a:pt x="112867" y="99574"/>
                    <a:pt x="114125" y="100212"/>
                  </a:cubicBezTo>
                  <a:cubicBezTo>
                    <a:pt x="115384" y="101489"/>
                    <a:pt x="114965" y="103404"/>
                    <a:pt x="115804" y="104680"/>
                  </a:cubicBezTo>
                  <a:cubicBezTo>
                    <a:pt x="116643" y="105957"/>
                    <a:pt x="118321" y="105957"/>
                    <a:pt x="119160" y="104680"/>
                  </a:cubicBezTo>
                  <a:cubicBezTo>
                    <a:pt x="120000" y="102765"/>
                    <a:pt x="119580" y="100212"/>
                    <a:pt x="119580" y="98297"/>
                  </a:cubicBezTo>
                  <a:cubicBezTo>
                    <a:pt x="119160" y="93191"/>
                    <a:pt x="118321" y="88723"/>
                    <a:pt x="117062" y="84893"/>
                  </a:cubicBezTo>
                  <a:cubicBezTo>
                    <a:pt x="114965" y="75957"/>
                    <a:pt x="110769" y="68297"/>
                    <a:pt x="104895" y="64468"/>
                  </a:cubicBezTo>
                  <a:cubicBezTo>
                    <a:pt x="111188" y="60638"/>
                    <a:pt x="114545" y="52978"/>
                    <a:pt x="117062" y="44042"/>
                  </a:cubicBezTo>
                  <a:close/>
                  <a:moveTo>
                    <a:pt x="109510" y="93829"/>
                  </a:moveTo>
                  <a:cubicBezTo>
                    <a:pt x="103636" y="92553"/>
                    <a:pt x="96923" y="91914"/>
                    <a:pt x="91468" y="86808"/>
                  </a:cubicBezTo>
                  <a:cubicBezTo>
                    <a:pt x="88951" y="83617"/>
                    <a:pt x="87272" y="79787"/>
                    <a:pt x="86853" y="74680"/>
                  </a:cubicBezTo>
                  <a:cubicBezTo>
                    <a:pt x="86853" y="72765"/>
                    <a:pt x="87272" y="70212"/>
                    <a:pt x="85594" y="70212"/>
                  </a:cubicBezTo>
                  <a:cubicBezTo>
                    <a:pt x="84335" y="70212"/>
                    <a:pt x="83076" y="72127"/>
                    <a:pt x="82657" y="73404"/>
                  </a:cubicBezTo>
                  <a:cubicBezTo>
                    <a:pt x="80559" y="77234"/>
                    <a:pt x="80139" y="81702"/>
                    <a:pt x="78881" y="85531"/>
                  </a:cubicBezTo>
                  <a:cubicBezTo>
                    <a:pt x="78461" y="88085"/>
                    <a:pt x="77202" y="90000"/>
                    <a:pt x="76363" y="91914"/>
                  </a:cubicBezTo>
                  <a:cubicBezTo>
                    <a:pt x="75524" y="93191"/>
                    <a:pt x="75524" y="93191"/>
                    <a:pt x="74265" y="93829"/>
                  </a:cubicBezTo>
                  <a:cubicBezTo>
                    <a:pt x="73846" y="93829"/>
                    <a:pt x="72587" y="93191"/>
                    <a:pt x="72587" y="94468"/>
                  </a:cubicBezTo>
                  <a:cubicBezTo>
                    <a:pt x="71748" y="97659"/>
                    <a:pt x="77202" y="97021"/>
                    <a:pt x="78041" y="97021"/>
                  </a:cubicBezTo>
                  <a:cubicBezTo>
                    <a:pt x="79720" y="97659"/>
                    <a:pt x="82657" y="97659"/>
                    <a:pt x="83076" y="100212"/>
                  </a:cubicBezTo>
                  <a:cubicBezTo>
                    <a:pt x="83496" y="102127"/>
                    <a:pt x="80979" y="107234"/>
                    <a:pt x="79720" y="108510"/>
                  </a:cubicBezTo>
                  <a:cubicBezTo>
                    <a:pt x="77622" y="110425"/>
                    <a:pt x="75104" y="111702"/>
                    <a:pt x="73006" y="109787"/>
                  </a:cubicBezTo>
                  <a:cubicBezTo>
                    <a:pt x="71328" y="108510"/>
                    <a:pt x="70489" y="104680"/>
                    <a:pt x="68811" y="104042"/>
                  </a:cubicBezTo>
                  <a:cubicBezTo>
                    <a:pt x="67132" y="103404"/>
                    <a:pt x="65034" y="106595"/>
                    <a:pt x="63776" y="107872"/>
                  </a:cubicBezTo>
                  <a:cubicBezTo>
                    <a:pt x="60839" y="109787"/>
                    <a:pt x="57902" y="111702"/>
                    <a:pt x="54965" y="112340"/>
                  </a:cubicBezTo>
                  <a:cubicBezTo>
                    <a:pt x="60839" y="108510"/>
                    <a:pt x="66293" y="102127"/>
                    <a:pt x="69650" y="93829"/>
                  </a:cubicBezTo>
                  <a:cubicBezTo>
                    <a:pt x="71328" y="89361"/>
                    <a:pt x="72587" y="84893"/>
                    <a:pt x="73426" y="79787"/>
                  </a:cubicBezTo>
                  <a:cubicBezTo>
                    <a:pt x="73846" y="75957"/>
                    <a:pt x="74685" y="69574"/>
                    <a:pt x="73426" y="66382"/>
                  </a:cubicBezTo>
                  <a:cubicBezTo>
                    <a:pt x="72167" y="62553"/>
                    <a:pt x="71748" y="66382"/>
                    <a:pt x="71748" y="68936"/>
                  </a:cubicBezTo>
                  <a:cubicBezTo>
                    <a:pt x="71328" y="72765"/>
                    <a:pt x="71748" y="75957"/>
                    <a:pt x="71328" y="80425"/>
                  </a:cubicBezTo>
                  <a:cubicBezTo>
                    <a:pt x="70069" y="88723"/>
                    <a:pt x="66713" y="95744"/>
                    <a:pt x="62517" y="101489"/>
                  </a:cubicBezTo>
                  <a:cubicBezTo>
                    <a:pt x="53706" y="112978"/>
                    <a:pt x="41958" y="116808"/>
                    <a:pt x="31048" y="111063"/>
                  </a:cubicBezTo>
                  <a:cubicBezTo>
                    <a:pt x="20559" y="105957"/>
                    <a:pt x="10069" y="91914"/>
                    <a:pt x="10909" y="73404"/>
                  </a:cubicBezTo>
                  <a:cubicBezTo>
                    <a:pt x="11328" y="61914"/>
                    <a:pt x="14685" y="49787"/>
                    <a:pt x="18461" y="40212"/>
                  </a:cubicBezTo>
                  <a:cubicBezTo>
                    <a:pt x="22657" y="30000"/>
                    <a:pt x="28531" y="22340"/>
                    <a:pt x="36083" y="19787"/>
                  </a:cubicBezTo>
                  <a:cubicBezTo>
                    <a:pt x="35664" y="21702"/>
                    <a:pt x="33986" y="23617"/>
                    <a:pt x="33986" y="26170"/>
                  </a:cubicBezTo>
                  <a:cubicBezTo>
                    <a:pt x="33986" y="29361"/>
                    <a:pt x="35244" y="28085"/>
                    <a:pt x="36083" y="26170"/>
                  </a:cubicBezTo>
                  <a:cubicBezTo>
                    <a:pt x="39440" y="19148"/>
                    <a:pt x="42377" y="13404"/>
                    <a:pt x="47412" y="9574"/>
                  </a:cubicBezTo>
                  <a:cubicBezTo>
                    <a:pt x="53286" y="5744"/>
                    <a:pt x="60000" y="5106"/>
                    <a:pt x="66293" y="7021"/>
                  </a:cubicBezTo>
                  <a:cubicBezTo>
                    <a:pt x="72167" y="8936"/>
                    <a:pt x="76783" y="16595"/>
                    <a:pt x="82657" y="17872"/>
                  </a:cubicBezTo>
                  <a:cubicBezTo>
                    <a:pt x="78881" y="22340"/>
                    <a:pt x="74265" y="28085"/>
                    <a:pt x="73006" y="35106"/>
                  </a:cubicBezTo>
                  <a:cubicBezTo>
                    <a:pt x="67552" y="21702"/>
                    <a:pt x="59160" y="16595"/>
                    <a:pt x="49090" y="15319"/>
                  </a:cubicBezTo>
                  <a:cubicBezTo>
                    <a:pt x="48251" y="15319"/>
                    <a:pt x="45734" y="14042"/>
                    <a:pt x="45734" y="16595"/>
                  </a:cubicBezTo>
                  <a:cubicBezTo>
                    <a:pt x="45734" y="19148"/>
                    <a:pt x="49090" y="18510"/>
                    <a:pt x="49930" y="18510"/>
                  </a:cubicBezTo>
                  <a:cubicBezTo>
                    <a:pt x="55384" y="19148"/>
                    <a:pt x="60419" y="21063"/>
                    <a:pt x="64615" y="25531"/>
                  </a:cubicBezTo>
                  <a:cubicBezTo>
                    <a:pt x="71328" y="32553"/>
                    <a:pt x="73426" y="45319"/>
                    <a:pt x="78881" y="54255"/>
                  </a:cubicBezTo>
                  <a:cubicBezTo>
                    <a:pt x="80139" y="56808"/>
                    <a:pt x="82657" y="61914"/>
                    <a:pt x="85174" y="62553"/>
                  </a:cubicBezTo>
                  <a:cubicBezTo>
                    <a:pt x="88531" y="63829"/>
                    <a:pt x="87272" y="54893"/>
                    <a:pt x="87692" y="51702"/>
                  </a:cubicBezTo>
                  <a:cubicBezTo>
                    <a:pt x="89370" y="44042"/>
                    <a:pt x="93986" y="39574"/>
                    <a:pt x="99020" y="37659"/>
                  </a:cubicBezTo>
                  <a:cubicBezTo>
                    <a:pt x="104475" y="35744"/>
                    <a:pt x="110769" y="36382"/>
                    <a:pt x="115804" y="32553"/>
                  </a:cubicBezTo>
                  <a:cubicBezTo>
                    <a:pt x="114545" y="42127"/>
                    <a:pt x="111608" y="51063"/>
                    <a:pt x="106573" y="56808"/>
                  </a:cubicBezTo>
                  <a:cubicBezTo>
                    <a:pt x="104055" y="59361"/>
                    <a:pt x="101118" y="61276"/>
                    <a:pt x="97762" y="61914"/>
                  </a:cubicBezTo>
                  <a:cubicBezTo>
                    <a:pt x="96923" y="62553"/>
                    <a:pt x="92727" y="61914"/>
                    <a:pt x="93146" y="65106"/>
                  </a:cubicBezTo>
                  <a:cubicBezTo>
                    <a:pt x="93566" y="67021"/>
                    <a:pt x="96503" y="66382"/>
                    <a:pt x="97762" y="67021"/>
                  </a:cubicBezTo>
                  <a:cubicBezTo>
                    <a:pt x="100699" y="67659"/>
                    <a:pt x="103636" y="69574"/>
                    <a:pt x="106153" y="72127"/>
                  </a:cubicBezTo>
                  <a:cubicBezTo>
                    <a:pt x="111608" y="77872"/>
                    <a:pt x="114545" y="86808"/>
                    <a:pt x="115804" y="96382"/>
                  </a:cubicBezTo>
                  <a:cubicBezTo>
                    <a:pt x="113706" y="94468"/>
                    <a:pt x="111188" y="94468"/>
                    <a:pt x="108671" y="93829"/>
                  </a:cubicBezTo>
                  <a:cubicBezTo>
                    <a:pt x="108671" y="93829"/>
                    <a:pt x="109090" y="93829"/>
                    <a:pt x="109510" y="93829"/>
                  </a:cubicBezTo>
                  <a:close/>
                  <a:moveTo>
                    <a:pt x="109510" y="93829"/>
                  </a:moveTo>
                  <a:cubicBezTo>
                    <a:pt x="109510" y="93829"/>
                    <a:pt x="109510" y="93829"/>
                    <a:pt x="109510" y="93829"/>
                  </a:cubicBezTo>
                  <a:close/>
                  <a:moveTo>
                    <a:pt x="4195" y="98936"/>
                  </a:moveTo>
                  <a:cubicBezTo>
                    <a:pt x="3356" y="97021"/>
                    <a:pt x="3356" y="97021"/>
                    <a:pt x="4195" y="96382"/>
                  </a:cubicBezTo>
                  <a:cubicBezTo>
                    <a:pt x="5034" y="95744"/>
                    <a:pt x="6713" y="95106"/>
                    <a:pt x="7132" y="95106"/>
                  </a:cubicBezTo>
                  <a:cubicBezTo>
                    <a:pt x="8811" y="94468"/>
                    <a:pt x="10909" y="93829"/>
                    <a:pt x="12587" y="94468"/>
                  </a:cubicBezTo>
                  <a:cubicBezTo>
                    <a:pt x="13426" y="95106"/>
                    <a:pt x="16363" y="99574"/>
                    <a:pt x="16363" y="100851"/>
                  </a:cubicBezTo>
                  <a:cubicBezTo>
                    <a:pt x="16783" y="103404"/>
                    <a:pt x="13426" y="107234"/>
                    <a:pt x="11748" y="107872"/>
                  </a:cubicBezTo>
                  <a:cubicBezTo>
                    <a:pt x="8391" y="108510"/>
                    <a:pt x="5034" y="103404"/>
                    <a:pt x="4195" y="98936"/>
                  </a:cubicBezTo>
                  <a:cubicBezTo>
                    <a:pt x="3776" y="98297"/>
                    <a:pt x="5034" y="103404"/>
                    <a:pt x="4195" y="98936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Shape 463">
              <a:extLst>
                <a:ext uri="{FF2B5EF4-FFF2-40B4-BE49-F238E27FC236}">
                  <a16:creationId xmlns:a16="http://schemas.microsoft.com/office/drawing/2014/main" id="{7BFB9B7F-684D-3F2D-0815-D59C1999A3CC}"/>
                </a:ext>
              </a:extLst>
            </p:cNvPr>
            <p:cNvSpPr/>
            <p:nvPr/>
          </p:nvSpPr>
          <p:spPr>
            <a:xfrm>
              <a:off x="5367337" y="4919662"/>
              <a:ext cx="12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120000" y="0"/>
                    <a:pt x="120000" y="0"/>
                    <a:pt x="0" y="0"/>
                  </a:cubicBezTo>
                  <a:cubicBezTo>
                    <a:pt x="60000" y="0"/>
                    <a:pt x="6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464">
              <a:extLst>
                <a:ext uri="{FF2B5EF4-FFF2-40B4-BE49-F238E27FC236}">
                  <a16:creationId xmlns:a16="http://schemas.microsoft.com/office/drawing/2014/main" id="{8517E054-6575-8E4F-7073-2F7503697BD2}"/>
                </a:ext>
              </a:extLst>
            </p:cNvPr>
            <p:cNvSpPr/>
            <p:nvPr/>
          </p:nvSpPr>
          <p:spPr>
            <a:xfrm>
              <a:off x="3952875" y="4997451"/>
              <a:ext cx="12600" cy="12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0"/>
                  </a:moveTo>
                  <a:cubicBezTo>
                    <a:pt x="0" y="120000"/>
                    <a:pt x="120000" y="0"/>
                    <a:pt x="12000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Shape 465">
              <a:extLst>
                <a:ext uri="{FF2B5EF4-FFF2-40B4-BE49-F238E27FC236}">
                  <a16:creationId xmlns:a16="http://schemas.microsoft.com/office/drawing/2014/main" id="{81B19140-9069-9C76-0404-F3C91E1D7358}"/>
                </a:ext>
              </a:extLst>
            </p:cNvPr>
            <p:cNvSpPr/>
            <p:nvPr/>
          </p:nvSpPr>
          <p:spPr>
            <a:xfrm>
              <a:off x="5367337" y="4919662"/>
              <a:ext cx="1500" cy="1500"/>
            </a:xfrm>
            <a:prstGeom prst="rect">
              <a:avLst/>
            </a:pr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Shape 466">
              <a:extLst>
                <a:ext uri="{FF2B5EF4-FFF2-40B4-BE49-F238E27FC236}">
                  <a16:creationId xmlns:a16="http://schemas.microsoft.com/office/drawing/2014/main" id="{E1013BB2-9A3C-0A97-FD4A-7668D3A478C2}"/>
                </a:ext>
              </a:extLst>
            </p:cNvPr>
            <p:cNvSpPr/>
            <p:nvPr/>
          </p:nvSpPr>
          <p:spPr>
            <a:xfrm>
              <a:off x="5367337" y="4919662"/>
              <a:ext cx="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467">
              <a:extLst>
                <a:ext uri="{FF2B5EF4-FFF2-40B4-BE49-F238E27FC236}">
                  <a16:creationId xmlns:a16="http://schemas.microsoft.com/office/drawing/2014/main" id="{3CBA9757-0F24-E218-97CB-5987172A0681}"/>
                </a:ext>
              </a:extLst>
            </p:cNvPr>
            <p:cNvSpPr/>
            <p:nvPr/>
          </p:nvSpPr>
          <p:spPr>
            <a:xfrm>
              <a:off x="4173537" y="4816476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58064" y="100000"/>
                  </a:cubicBezTo>
                  <a:cubicBezTo>
                    <a:pt x="54193" y="110000"/>
                    <a:pt x="50322" y="120000"/>
                    <a:pt x="42580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7741" y="70000"/>
                  </a:cubicBezTo>
                  <a:cubicBezTo>
                    <a:pt x="7741" y="70000"/>
                    <a:pt x="0" y="30000"/>
                    <a:pt x="7741" y="10000"/>
                  </a:cubicBezTo>
                  <a:cubicBezTo>
                    <a:pt x="11612" y="1000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19354" y="10000"/>
                  </a:cubicBezTo>
                  <a:cubicBezTo>
                    <a:pt x="23225" y="20000"/>
                    <a:pt x="23225" y="20000"/>
                    <a:pt x="23225" y="30000"/>
                  </a:cubicBezTo>
                  <a:cubicBezTo>
                    <a:pt x="23225" y="40000"/>
                    <a:pt x="23225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2580" y="70000"/>
                    <a:pt x="46451" y="70000"/>
                  </a:cubicBezTo>
                  <a:cubicBezTo>
                    <a:pt x="50322" y="60000"/>
                    <a:pt x="50322" y="60000"/>
                    <a:pt x="54193" y="50000"/>
                  </a:cubicBezTo>
                  <a:cubicBezTo>
                    <a:pt x="54193" y="50000"/>
                    <a:pt x="58064" y="40000"/>
                    <a:pt x="61935" y="40000"/>
                  </a:cubicBezTo>
                  <a:cubicBezTo>
                    <a:pt x="61935" y="40000"/>
                    <a:pt x="65806" y="50000"/>
                    <a:pt x="69677" y="60000"/>
                  </a:cubicBezTo>
                  <a:cubicBezTo>
                    <a:pt x="73548" y="70000"/>
                    <a:pt x="77419" y="80000"/>
                    <a:pt x="81290" y="80000"/>
                  </a:cubicBezTo>
                  <a:cubicBezTo>
                    <a:pt x="89032" y="80000"/>
                    <a:pt x="96774" y="70000"/>
                    <a:pt x="96774" y="50000"/>
                  </a:cubicBezTo>
                  <a:cubicBezTo>
                    <a:pt x="96774" y="50000"/>
                    <a:pt x="96774" y="50000"/>
                    <a:pt x="100645" y="50000"/>
                  </a:cubicBezTo>
                  <a:cubicBezTo>
                    <a:pt x="100645" y="30000"/>
                    <a:pt x="100645" y="20000"/>
                    <a:pt x="108387" y="20000"/>
                  </a:cubicBezTo>
                  <a:cubicBezTo>
                    <a:pt x="112258" y="20000"/>
                    <a:pt x="112258" y="20000"/>
                    <a:pt x="116129" y="30000"/>
                  </a:cubicBezTo>
                  <a:cubicBezTo>
                    <a:pt x="120000" y="40000"/>
                    <a:pt x="116129" y="50000"/>
                    <a:pt x="112258" y="70000"/>
                  </a:cubicBezTo>
                  <a:cubicBezTo>
                    <a:pt x="108387" y="100000"/>
                    <a:pt x="96774" y="120000"/>
                    <a:pt x="81290" y="120000"/>
                  </a:cubicBezTo>
                  <a:cubicBezTo>
                    <a:pt x="81290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Shape 468">
              <a:extLst>
                <a:ext uri="{FF2B5EF4-FFF2-40B4-BE49-F238E27FC236}">
                  <a16:creationId xmlns:a16="http://schemas.microsoft.com/office/drawing/2014/main" id="{5635AE1A-D045-BCBA-A57C-8072701FFF25}"/>
                </a:ext>
              </a:extLst>
            </p:cNvPr>
            <p:cNvSpPr/>
            <p:nvPr/>
          </p:nvSpPr>
          <p:spPr>
            <a:xfrm>
              <a:off x="4005262" y="4699001"/>
              <a:ext cx="115800" cy="130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6666" y="0"/>
                  </a:moveTo>
                  <a:cubicBezTo>
                    <a:pt x="60000" y="0"/>
                    <a:pt x="60000" y="0"/>
                    <a:pt x="53333" y="6000"/>
                  </a:cubicBezTo>
                  <a:cubicBezTo>
                    <a:pt x="60000" y="6000"/>
                    <a:pt x="66666" y="12000"/>
                    <a:pt x="66666" y="24000"/>
                  </a:cubicBezTo>
                  <a:cubicBezTo>
                    <a:pt x="66666" y="36000"/>
                    <a:pt x="60000" y="42000"/>
                    <a:pt x="46666" y="42000"/>
                  </a:cubicBezTo>
                  <a:cubicBezTo>
                    <a:pt x="33333" y="42000"/>
                    <a:pt x="20000" y="36000"/>
                    <a:pt x="20000" y="24000"/>
                  </a:cubicBezTo>
                  <a:cubicBezTo>
                    <a:pt x="13333" y="30000"/>
                    <a:pt x="6666" y="48000"/>
                    <a:pt x="6666" y="60000"/>
                  </a:cubicBezTo>
                  <a:cubicBezTo>
                    <a:pt x="0" y="90000"/>
                    <a:pt x="26666" y="120000"/>
                    <a:pt x="60000" y="120000"/>
                  </a:cubicBezTo>
                  <a:cubicBezTo>
                    <a:pt x="93333" y="120000"/>
                    <a:pt x="120000" y="96000"/>
                    <a:pt x="120000" y="60000"/>
                  </a:cubicBezTo>
                  <a:cubicBezTo>
                    <a:pt x="120000" y="30000"/>
                    <a:pt x="100000" y="6000"/>
                    <a:pt x="66666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469">
              <a:extLst>
                <a:ext uri="{FF2B5EF4-FFF2-40B4-BE49-F238E27FC236}">
                  <a16:creationId xmlns:a16="http://schemas.microsoft.com/office/drawing/2014/main" id="{8E8FB8C7-CD72-029F-2563-F7696C52B661}"/>
                </a:ext>
              </a:extLst>
            </p:cNvPr>
            <p:cNvSpPr/>
            <p:nvPr/>
          </p:nvSpPr>
          <p:spPr>
            <a:xfrm>
              <a:off x="4443412" y="4738687"/>
              <a:ext cx="122100" cy="135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44210" y="5714"/>
                  </a:cubicBezTo>
                  <a:cubicBezTo>
                    <a:pt x="56842" y="5714"/>
                    <a:pt x="63157" y="17142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34285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20000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3" name="Shape 363">
            <a:extLst>
              <a:ext uri="{FF2B5EF4-FFF2-40B4-BE49-F238E27FC236}">
                <a16:creationId xmlns:a16="http://schemas.microsoft.com/office/drawing/2014/main" id="{8F545D0D-805D-844C-F603-15BBE2F2B65B}"/>
              </a:ext>
            </a:extLst>
          </p:cNvPr>
          <p:cNvGrpSpPr>
            <a:grpSpLocks noChangeAspect="1"/>
          </p:cNvGrpSpPr>
          <p:nvPr/>
        </p:nvGrpSpPr>
        <p:grpSpPr>
          <a:xfrm>
            <a:off x="9965194" y="3512853"/>
            <a:ext cx="1867710" cy="2160000"/>
            <a:chOff x="3895725" y="1433512"/>
            <a:chExt cx="1490700" cy="1723987"/>
          </a:xfrm>
        </p:grpSpPr>
        <p:sp>
          <p:nvSpPr>
            <p:cNvPr id="144" name="Shape 364">
              <a:extLst>
                <a:ext uri="{FF2B5EF4-FFF2-40B4-BE49-F238E27FC236}">
                  <a16:creationId xmlns:a16="http://schemas.microsoft.com/office/drawing/2014/main" id="{AF720AD3-E52A-FBFF-C3F4-F07487958ABC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5844" y="12873"/>
                    <a:pt x="115844" y="12873"/>
                    <a:pt x="115324" y="12413"/>
                  </a:cubicBezTo>
                  <a:cubicBezTo>
                    <a:pt x="114285" y="11494"/>
                    <a:pt x="114805" y="11954"/>
                    <a:pt x="115324" y="12413"/>
                  </a:cubicBez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lose/>
                </a:path>
              </a:pathLst>
            </a:custGeom>
            <a:solidFill>
              <a:srgbClr val="F4D7B7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Shape 365">
              <a:extLst>
                <a:ext uri="{FF2B5EF4-FFF2-40B4-BE49-F238E27FC236}">
                  <a16:creationId xmlns:a16="http://schemas.microsoft.com/office/drawing/2014/main" id="{5251D25A-88D7-79B3-409B-5B61BF107547}"/>
                </a:ext>
              </a:extLst>
            </p:cNvPr>
            <p:cNvSpPr/>
            <p:nvPr/>
          </p:nvSpPr>
          <p:spPr>
            <a:xfrm>
              <a:off x="4224337" y="2781300"/>
              <a:ext cx="909600" cy="376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2340" y="14482"/>
                  </a:moveTo>
                  <a:cubicBezTo>
                    <a:pt x="112340" y="16551"/>
                    <a:pt x="112340" y="18620"/>
                    <a:pt x="111489" y="20689"/>
                  </a:cubicBezTo>
                  <a:cubicBezTo>
                    <a:pt x="111489" y="22758"/>
                    <a:pt x="110638" y="24827"/>
                    <a:pt x="109787" y="24827"/>
                  </a:cubicBezTo>
                  <a:cubicBezTo>
                    <a:pt x="109787" y="24827"/>
                    <a:pt x="108936" y="24827"/>
                    <a:pt x="108936" y="22758"/>
                  </a:cubicBezTo>
                  <a:cubicBezTo>
                    <a:pt x="108936" y="22758"/>
                    <a:pt x="108936" y="22758"/>
                    <a:pt x="108936" y="22758"/>
                  </a:cubicBezTo>
                  <a:cubicBezTo>
                    <a:pt x="108085" y="18620"/>
                    <a:pt x="108085" y="16551"/>
                    <a:pt x="108085" y="14482"/>
                  </a:cubicBezTo>
                  <a:cubicBezTo>
                    <a:pt x="98723" y="18620"/>
                    <a:pt x="85957" y="24827"/>
                    <a:pt x="79148" y="14482"/>
                  </a:cubicBezTo>
                  <a:cubicBezTo>
                    <a:pt x="71489" y="4137"/>
                    <a:pt x="64680" y="0"/>
                    <a:pt x="57021" y="8275"/>
                  </a:cubicBezTo>
                  <a:cubicBezTo>
                    <a:pt x="57021" y="31034"/>
                    <a:pt x="55319" y="70344"/>
                    <a:pt x="51914" y="84827"/>
                  </a:cubicBezTo>
                  <a:cubicBezTo>
                    <a:pt x="51063" y="91034"/>
                    <a:pt x="49361" y="93103"/>
                    <a:pt x="47659" y="93103"/>
                  </a:cubicBezTo>
                  <a:cubicBezTo>
                    <a:pt x="47659" y="93103"/>
                    <a:pt x="46808" y="93103"/>
                    <a:pt x="46808" y="93103"/>
                  </a:cubicBezTo>
                  <a:cubicBezTo>
                    <a:pt x="46808" y="93103"/>
                    <a:pt x="45957" y="93103"/>
                    <a:pt x="45957" y="93103"/>
                  </a:cubicBezTo>
                  <a:cubicBezTo>
                    <a:pt x="44255" y="91034"/>
                    <a:pt x="44255" y="82758"/>
                    <a:pt x="44255" y="68275"/>
                  </a:cubicBezTo>
                  <a:cubicBezTo>
                    <a:pt x="44255" y="55862"/>
                    <a:pt x="44255" y="41379"/>
                    <a:pt x="43404" y="28965"/>
                  </a:cubicBezTo>
                  <a:cubicBezTo>
                    <a:pt x="34893" y="45517"/>
                    <a:pt x="20425" y="47586"/>
                    <a:pt x="11063" y="57931"/>
                  </a:cubicBezTo>
                  <a:cubicBezTo>
                    <a:pt x="11063" y="64137"/>
                    <a:pt x="11063" y="70344"/>
                    <a:pt x="10212" y="74482"/>
                  </a:cubicBezTo>
                  <a:cubicBezTo>
                    <a:pt x="9361" y="78620"/>
                    <a:pt x="8510" y="80689"/>
                    <a:pt x="8510" y="80689"/>
                  </a:cubicBezTo>
                  <a:cubicBezTo>
                    <a:pt x="8510" y="80689"/>
                    <a:pt x="7659" y="80689"/>
                    <a:pt x="7659" y="80689"/>
                  </a:cubicBezTo>
                  <a:cubicBezTo>
                    <a:pt x="7659" y="80689"/>
                    <a:pt x="7659" y="78620"/>
                    <a:pt x="7659" y="78620"/>
                  </a:cubicBezTo>
                  <a:cubicBezTo>
                    <a:pt x="5957" y="76551"/>
                    <a:pt x="4255" y="72413"/>
                    <a:pt x="3404" y="68275"/>
                  </a:cubicBezTo>
                  <a:cubicBezTo>
                    <a:pt x="1702" y="72413"/>
                    <a:pt x="0" y="76551"/>
                    <a:pt x="0" y="84827"/>
                  </a:cubicBezTo>
                  <a:cubicBezTo>
                    <a:pt x="0" y="84827"/>
                    <a:pt x="1702" y="103448"/>
                    <a:pt x="13617" y="95172"/>
                  </a:cubicBezTo>
                  <a:cubicBezTo>
                    <a:pt x="25531" y="88965"/>
                    <a:pt x="24680" y="95172"/>
                    <a:pt x="32340" y="105517"/>
                  </a:cubicBezTo>
                  <a:cubicBezTo>
                    <a:pt x="40000" y="115862"/>
                    <a:pt x="51063" y="120000"/>
                    <a:pt x="55319" y="99310"/>
                  </a:cubicBezTo>
                  <a:cubicBezTo>
                    <a:pt x="59574" y="80689"/>
                    <a:pt x="83404" y="53793"/>
                    <a:pt x="97021" y="45517"/>
                  </a:cubicBezTo>
                  <a:cubicBezTo>
                    <a:pt x="109787" y="39310"/>
                    <a:pt x="117446" y="49655"/>
                    <a:pt x="119148" y="24827"/>
                  </a:cubicBezTo>
                  <a:cubicBezTo>
                    <a:pt x="120000" y="16551"/>
                    <a:pt x="116595" y="14482"/>
                    <a:pt x="112340" y="1448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Shape 366">
              <a:extLst>
                <a:ext uri="{FF2B5EF4-FFF2-40B4-BE49-F238E27FC236}">
                  <a16:creationId xmlns:a16="http://schemas.microsoft.com/office/drawing/2014/main" id="{74B54A2D-8069-BB7C-D1DC-B4276AFBC478}"/>
                </a:ext>
              </a:extLst>
            </p:cNvPr>
            <p:cNvSpPr/>
            <p:nvPr/>
          </p:nvSpPr>
          <p:spPr>
            <a:xfrm>
              <a:off x="5102225" y="1601787"/>
              <a:ext cx="219000" cy="136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411" y="40000"/>
                  </a:moveTo>
                  <a:cubicBezTo>
                    <a:pt x="109411" y="34285"/>
                    <a:pt x="109411" y="34285"/>
                    <a:pt x="109411" y="34285"/>
                  </a:cubicBezTo>
                  <a:cubicBezTo>
                    <a:pt x="109411" y="34285"/>
                    <a:pt x="109411" y="34285"/>
                    <a:pt x="109411" y="28571"/>
                  </a:cubicBezTo>
                  <a:cubicBezTo>
                    <a:pt x="109411" y="28571"/>
                    <a:pt x="98823" y="17142"/>
                    <a:pt x="105882" y="22857"/>
                  </a:cubicBezTo>
                  <a:cubicBezTo>
                    <a:pt x="102352" y="22857"/>
                    <a:pt x="98823" y="17142"/>
                    <a:pt x="95294" y="17142"/>
                  </a:cubicBezTo>
                  <a:cubicBezTo>
                    <a:pt x="67058" y="0"/>
                    <a:pt x="35294" y="11428"/>
                    <a:pt x="14117" y="51428"/>
                  </a:cubicBezTo>
                  <a:cubicBezTo>
                    <a:pt x="0" y="80000"/>
                    <a:pt x="28235" y="120000"/>
                    <a:pt x="42352" y="91428"/>
                  </a:cubicBezTo>
                  <a:cubicBezTo>
                    <a:pt x="52941" y="74285"/>
                    <a:pt x="67058" y="68571"/>
                    <a:pt x="77647" y="74285"/>
                  </a:cubicBezTo>
                  <a:cubicBezTo>
                    <a:pt x="81176" y="74285"/>
                    <a:pt x="81176" y="74285"/>
                    <a:pt x="81176" y="74285"/>
                  </a:cubicBezTo>
                  <a:cubicBezTo>
                    <a:pt x="88235" y="85714"/>
                    <a:pt x="98823" y="91428"/>
                    <a:pt x="109411" y="80000"/>
                  </a:cubicBezTo>
                  <a:cubicBezTo>
                    <a:pt x="120000" y="74285"/>
                    <a:pt x="120000" y="51428"/>
                    <a:pt x="109411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Shape 367">
              <a:extLst>
                <a:ext uri="{FF2B5EF4-FFF2-40B4-BE49-F238E27FC236}">
                  <a16:creationId xmlns:a16="http://schemas.microsoft.com/office/drawing/2014/main" id="{AA617610-2708-516B-E074-BA79C8624414}"/>
                </a:ext>
              </a:extLst>
            </p:cNvPr>
            <p:cNvSpPr/>
            <p:nvPr/>
          </p:nvSpPr>
          <p:spPr>
            <a:xfrm>
              <a:off x="4662487" y="1557337"/>
              <a:ext cx="368400" cy="3491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7368" y="2222"/>
                  </a:moveTo>
                  <a:cubicBezTo>
                    <a:pt x="92631" y="0"/>
                    <a:pt x="77894" y="0"/>
                    <a:pt x="63157" y="2222"/>
                  </a:cubicBezTo>
                  <a:cubicBezTo>
                    <a:pt x="58947" y="2222"/>
                    <a:pt x="54736" y="2222"/>
                    <a:pt x="50526" y="4444"/>
                  </a:cubicBezTo>
                  <a:cubicBezTo>
                    <a:pt x="48421" y="4444"/>
                    <a:pt x="48421" y="4444"/>
                    <a:pt x="46315" y="4444"/>
                  </a:cubicBezTo>
                  <a:cubicBezTo>
                    <a:pt x="35789" y="0"/>
                    <a:pt x="25263" y="0"/>
                    <a:pt x="12631" y="13333"/>
                  </a:cubicBezTo>
                  <a:cubicBezTo>
                    <a:pt x="0" y="28888"/>
                    <a:pt x="6315" y="57777"/>
                    <a:pt x="12631" y="73333"/>
                  </a:cubicBezTo>
                  <a:cubicBezTo>
                    <a:pt x="21052" y="100000"/>
                    <a:pt x="42105" y="120000"/>
                    <a:pt x="67368" y="117777"/>
                  </a:cubicBezTo>
                  <a:cubicBezTo>
                    <a:pt x="80000" y="115555"/>
                    <a:pt x="84210" y="108888"/>
                    <a:pt x="84210" y="97777"/>
                  </a:cubicBezTo>
                  <a:cubicBezTo>
                    <a:pt x="86315" y="97777"/>
                    <a:pt x="86315" y="97777"/>
                    <a:pt x="86315" y="97777"/>
                  </a:cubicBezTo>
                  <a:cubicBezTo>
                    <a:pt x="94736" y="80000"/>
                    <a:pt x="119999" y="46666"/>
                    <a:pt x="111578" y="22222"/>
                  </a:cubicBezTo>
                  <a:cubicBezTo>
                    <a:pt x="111578" y="22222"/>
                    <a:pt x="113684" y="20000"/>
                    <a:pt x="113684" y="17777"/>
                  </a:cubicBezTo>
                  <a:cubicBezTo>
                    <a:pt x="115789" y="11111"/>
                    <a:pt x="113684" y="2222"/>
                    <a:pt x="107368" y="222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Shape 368">
              <a:extLst>
                <a:ext uri="{FF2B5EF4-FFF2-40B4-BE49-F238E27FC236}">
                  <a16:creationId xmlns:a16="http://schemas.microsoft.com/office/drawing/2014/main" id="{2E5B63F8-9B5C-956C-BECE-A1FEA41310A9}"/>
                </a:ext>
              </a:extLst>
            </p:cNvPr>
            <p:cNvSpPr/>
            <p:nvPr/>
          </p:nvSpPr>
          <p:spPr>
            <a:xfrm>
              <a:off x="3927475" y="1479550"/>
              <a:ext cx="355500" cy="3746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2545" y="16551"/>
                  </a:moveTo>
                  <a:cubicBezTo>
                    <a:pt x="100363" y="16551"/>
                    <a:pt x="100363" y="16551"/>
                    <a:pt x="100363" y="16551"/>
                  </a:cubicBezTo>
                  <a:cubicBezTo>
                    <a:pt x="87272" y="10344"/>
                    <a:pt x="74181" y="12413"/>
                    <a:pt x="61090" y="10344"/>
                  </a:cubicBezTo>
                  <a:cubicBezTo>
                    <a:pt x="48000" y="8275"/>
                    <a:pt x="37090" y="2068"/>
                    <a:pt x="24000" y="0"/>
                  </a:cubicBezTo>
                  <a:cubicBezTo>
                    <a:pt x="19636" y="0"/>
                    <a:pt x="17454" y="2068"/>
                    <a:pt x="15272" y="6206"/>
                  </a:cubicBezTo>
                  <a:cubicBezTo>
                    <a:pt x="13090" y="6206"/>
                    <a:pt x="10909" y="6206"/>
                    <a:pt x="10909" y="8275"/>
                  </a:cubicBezTo>
                  <a:cubicBezTo>
                    <a:pt x="0" y="37241"/>
                    <a:pt x="13090" y="72413"/>
                    <a:pt x="28363" y="97241"/>
                  </a:cubicBezTo>
                  <a:cubicBezTo>
                    <a:pt x="30545" y="101379"/>
                    <a:pt x="32727" y="103448"/>
                    <a:pt x="37090" y="105517"/>
                  </a:cubicBezTo>
                  <a:cubicBezTo>
                    <a:pt x="34909" y="111724"/>
                    <a:pt x="37090" y="120000"/>
                    <a:pt x="43636" y="120000"/>
                  </a:cubicBezTo>
                  <a:cubicBezTo>
                    <a:pt x="109090" y="117931"/>
                    <a:pt x="120000" y="60000"/>
                    <a:pt x="120000" y="31034"/>
                  </a:cubicBezTo>
                  <a:cubicBezTo>
                    <a:pt x="120000" y="20689"/>
                    <a:pt x="111272" y="16551"/>
                    <a:pt x="102545" y="1655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Shape 369">
              <a:extLst>
                <a:ext uri="{FF2B5EF4-FFF2-40B4-BE49-F238E27FC236}">
                  <a16:creationId xmlns:a16="http://schemas.microsoft.com/office/drawing/2014/main" id="{736D6683-5A20-339A-11CC-E3874B33AB7A}"/>
                </a:ext>
              </a:extLst>
            </p:cNvPr>
            <p:cNvSpPr/>
            <p:nvPr/>
          </p:nvSpPr>
          <p:spPr>
            <a:xfrm>
              <a:off x="3914775" y="1433512"/>
              <a:ext cx="212700" cy="3047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090" y="120000"/>
                  </a:moveTo>
                  <a:cubicBezTo>
                    <a:pt x="69090" y="120000"/>
                    <a:pt x="94545" y="84255"/>
                    <a:pt x="120000" y="68936"/>
                  </a:cubicBezTo>
                  <a:cubicBezTo>
                    <a:pt x="120000" y="68936"/>
                    <a:pt x="0" y="0"/>
                    <a:pt x="69090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Shape 370">
              <a:extLst>
                <a:ext uri="{FF2B5EF4-FFF2-40B4-BE49-F238E27FC236}">
                  <a16:creationId xmlns:a16="http://schemas.microsoft.com/office/drawing/2014/main" id="{970F7342-5233-773C-C096-3EF76E4D4465}"/>
                </a:ext>
              </a:extLst>
            </p:cNvPr>
            <p:cNvSpPr/>
            <p:nvPr/>
          </p:nvSpPr>
          <p:spPr>
            <a:xfrm>
              <a:off x="4830762" y="1498600"/>
              <a:ext cx="225300" cy="2984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37714" y="120000"/>
                  </a:moveTo>
                  <a:cubicBezTo>
                    <a:pt x="37714" y="120000"/>
                    <a:pt x="20571" y="80869"/>
                    <a:pt x="0" y="65217"/>
                  </a:cubicBezTo>
                  <a:cubicBezTo>
                    <a:pt x="0" y="65217"/>
                    <a:pt x="120000" y="0"/>
                    <a:pt x="37714" y="120000"/>
                  </a:cubicBezTo>
                  <a:close/>
                </a:path>
              </a:pathLst>
            </a:custGeom>
            <a:solidFill>
              <a:srgbClr val="F4CCCC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Shape 371">
              <a:extLst>
                <a:ext uri="{FF2B5EF4-FFF2-40B4-BE49-F238E27FC236}">
                  <a16:creationId xmlns:a16="http://schemas.microsoft.com/office/drawing/2014/main" id="{CB4D0871-CF4A-891E-5826-C4DD3AC9B943}"/>
                </a:ext>
              </a:extLst>
            </p:cNvPr>
            <p:cNvSpPr/>
            <p:nvPr/>
          </p:nvSpPr>
          <p:spPr>
            <a:xfrm>
              <a:off x="4205287" y="2819400"/>
              <a:ext cx="115800" cy="214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20000" y="40000"/>
                  </a:moveTo>
                  <a:cubicBezTo>
                    <a:pt x="120000" y="29090"/>
                    <a:pt x="113333" y="21818"/>
                    <a:pt x="106666" y="18181"/>
                  </a:cubicBezTo>
                  <a:cubicBezTo>
                    <a:pt x="106666" y="14545"/>
                    <a:pt x="106666" y="14545"/>
                    <a:pt x="100000" y="10909"/>
                  </a:cubicBezTo>
                  <a:cubicBezTo>
                    <a:pt x="86666" y="0"/>
                    <a:pt x="53333" y="0"/>
                    <a:pt x="26666" y="3636"/>
                  </a:cubicBezTo>
                  <a:cubicBezTo>
                    <a:pt x="6666" y="7272"/>
                    <a:pt x="0" y="18181"/>
                    <a:pt x="6666" y="29090"/>
                  </a:cubicBezTo>
                  <a:cubicBezTo>
                    <a:pt x="6666" y="36363"/>
                    <a:pt x="13333" y="43636"/>
                    <a:pt x="13333" y="50909"/>
                  </a:cubicBezTo>
                  <a:cubicBezTo>
                    <a:pt x="20000" y="69090"/>
                    <a:pt x="26666" y="90909"/>
                    <a:pt x="46666" y="105454"/>
                  </a:cubicBezTo>
                  <a:cubicBezTo>
                    <a:pt x="60000" y="120000"/>
                    <a:pt x="106666" y="116363"/>
                    <a:pt x="106666" y="101818"/>
                  </a:cubicBezTo>
                  <a:cubicBezTo>
                    <a:pt x="113333" y="80000"/>
                    <a:pt x="120000" y="58181"/>
                    <a:pt x="120000" y="40000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372">
              <a:extLst>
                <a:ext uri="{FF2B5EF4-FFF2-40B4-BE49-F238E27FC236}">
                  <a16:creationId xmlns:a16="http://schemas.microsoft.com/office/drawing/2014/main" id="{8F4A756B-0F03-A6C9-7AA5-70BEE0347DC7}"/>
                </a:ext>
              </a:extLst>
            </p:cNvPr>
            <p:cNvSpPr/>
            <p:nvPr/>
          </p:nvSpPr>
          <p:spPr>
            <a:xfrm>
              <a:off x="4540250" y="2840038"/>
              <a:ext cx="109500" cy="246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823" y="9473"/>
                  </a:moveTo>
                  <a:cubicBezTo>
                    <a:pt x="84705" y="6315"/>
                    <a:pt x="77647" y="3157"/>
                    <a:pt x="70588" y="3157"/>
                  </a:cubicBezTo>
                  <a:cubicBezTo>
                    <a:pt x="56470" y="0"/>
                    <a:pt x="35294" y="3157"/>
                    <a:pt x="28235" y="9473"/>
                  </a:cubicBezTo>
                  <a:cubicBezTo>
                    <a:pt x="0" y="31578"/>
                    <a:pt x="7058" y="60000"/>
                    <a:pt x="7058" y="85263"/>
                  </a:cubicBezTo>
                  <a:cubicBezTo>
                    <a:pt x="14117" y="88421"/>
                    <a:pt x="14117" y="91578"/>
                    <a:pt x="21176" y="94736"/>
                  </a:cubicBezTo>
                  <a:cubicBezTo>
                    <a:pt x="21176" y="97894"/>
                    <a:pt x="21176" y="97894"/>
                    <a:pt x="21176" y="101052"/>
                  </a:cubicBezTo>
                  <a:cubicBezTo>
                    <a:pt x="21176" y="101052"/>
                    <a:pt x="21176" y="101052"/>
                    <a:pt x="21176" y="104210"/>
                  </a:cubicBezTo>
                  <a:cubicBezTo>
                    <a:pt x="21176" y="107368"/>
                    <a:pt x="21176" y="110526"/>
                    <a:pt x="28235" y="113684"/>
                  </a:cubicBezTo>
                  <a:cubicBezTo>
                    <a:pt x="42352" y="120000"/>
                    <a:pt x="63529" y="120000"/>
                    <a:pt x="77647" y="113684"/>
                  </a:cubicBezTo>
                  <a:cubicBezTo>
                    <a:pt x="84705" y="107368"/>
                    <a:pt x="84705" y="101052"/>
                    <a:pt x="91764" y="94736"/>
                  </a:cubicBezTo>
                  <a:cubicBezTo>
                    <a:pt x="105882" y="85263"/>
                    <a:pt x="112941" y="72631"/>
                    <a:pt x="112941" y="56842"/>
                  </a:cubicBezTo>
                  <a:cubicBezTo>
                    <a:pt x="120000" y="41052"/>
                    <a:pt x="120000" y="22105"/>
                    <a:pt x="98823" y="9473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Shape 373">
              <a:extLst>
                <a:ext uri="{FF2B5EF4-FFF2-40B4-BE49-F238E27FC236}">
                  <a16:creationId xmlns:a16="http://schemas.microsoft.com/office/drawing/2014/main" id="{7E33BC91-17A1-DDBA-B879-8954E4CEE2D4}"/>
                </a:ext>
              </a:extLst>
            </p:cNvPr>
            <p:cNvSpPr/>
            <p:nvPr/>
          </p:nvSpPr>
          <p:spPr>
            <a:xfrm>
              <a:off x="5018087" y="2638425"/>
              <a:ext cx="103200" cy="22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5000" y="14117"/>
                  </a:moveTo>
                  <a:cubicBezTo>
                    <a:pt x="97500" y="3529"/>
                    <a:pt x="67500" y="0"/>
                    <a:pt x="45000" y="10588"/>
                  </a:cubicBezTo>
                  <a:cubicBezTo>
                    <a:pt x="7500" y="24705"/>
                    <a:pt x="0" y="49411"/>
                    <a:pt x="0" y="70588"/>
                  </a:cubicBezTo>
                  <a:cubicBezTo>
                    <a:pt x="0" y="84705"/>
                    <a:pt x="7500" y="95294"/>
                    <a:pt x="15000" y="105882"/>
                  </a:cubicBezTo>
                  <a:cubicBezTo>
                    <a:pt x="22500" y="116470"/>
                    <a:pt x="30000" y="116470"/>
                    <a:pt x="45000" y="120000"/>
                  </a:cubicBezTo>
                  <a:cubicBezTo>
                    <a:pt x="45000" y="120000"/>
                    <a:pt x="52500" y="120000"/>
                    <a:pt x="52500" y="116470"/>
                  </a:cubicBezTo>
                  <a:cubicBezTo>
                    <a:pt x="52500" y="116470"/>
                    <a:pt x="52500" y="116470"/>
                    <a:pt x="60000" y="116470"/>
                  </a:cubicBezTo>
                  <a:cubicBezTo>
                    <a:pt x="60000" y="112941"/>
                    <a:pt x="67500" y="112941"/>
                    <a:pt x="75000" y="109411"/>
                  </a:cubicBezTo>
                  <a:cubicBezTo>
                    <a:pt x="97500" y="98823"/>
                    <a:pt x="105000" y="77647"/>
                    <a:pt x="112500" y="63529"/>
                  </a:cubicBezTo>
                  <a:cubicBezTo>
                    <a:pt x="120000" y="45882"/>
                    <a:pt x="120000" y="28235"/>
                    <a:pt x="105000" y="14117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374">
              <a:extLst>
                <a:ext uri="{FF2B5EF4-FFF2-40B4-BE49-F238E27FC236}">
                  <a16:creationId xmlns:a16="http://schemas.microsoft.com/office/drawing/2014/main" id="{AF96C332-2EAA-094A-01D4-CC329911A854}"/>
                </a:ext>
              </a:extLst>
            </p:cNvPr>
            <p:cNvSpPr/>
            <p:nvPr/>
          </p:nvSpPr>
          <p:spPr>
            <a:xfrm>
              <a:off x="4056062" y="2093913"/>
              <a:ext cx="949200" cy="401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0204" y="11612"/>
                  </a:moveTo>
                  <a:cubicBezTo>
                    <a:pt x="109387" y="13548"/>
                    <a:pt x="108571" y="13548"/>
                    <a:pt x="108571" y="15483"/>
                  </a:cubicBezTo>
                  <a:cubicBezTo>
                    <a:pt x="95510" y="65806"/>
                    <a:pt x="74285" y="83225"/>
                    <a:pt x="51428" y="87096"/>
                  </a:cubicBezTo>
                  <a:cubicBezTo>
                    <a:pt x="42448" y="89032"/>
                    <a:pt x="32653" y="85161"/>
                    <a:pt x="23673" y="81290"/>
                  </a:cubicBezTo>
                  <a:cubicBezTo>
                    <a:pt x="14693" y="75483"/>
                    <a:pt x="6530" y="58064"/>
                    <a:pt x="0" y="44516"/>
                  </a:cubicBezTo>
                  <a:cubicBezTo>
                    <a:pt x="0" y="44516"/>
                    <a:pt x="0" y="44516"/>
                    <a:pt x="0" y="44516"/>
                  </a:cubicBezTo>
                  <a:cubicBezTo>
                    <a:pt x="4897" y="63870"/>
                    <a:pt x="11428" y="77419"/>
                    <a:pt x="19591" y="89032"/>
                  </a:cubicBezTo>
                  <a:cubicBezTo>
                    <a:pt x="29387" y="102580"/>
                    <a:pt x="37551" y="106451"/>
                    <a:pt x="48979" y="106451"/>
                  </a:cubicBezTo>
                  <a:cubicBezTo>
                    <a:pt x="59591" y="104516"/>
                    <a:pt x="69387" y="100645"/>
                    <a:pt x="78367" y="92903"/>
                  </a:cubicBezTo>
                  <a:cubicBezTo>
                    <a:pt x="76734" y="94838"/>
                    <a:pt x="75102" y="96774"/>
                    <a:pt x="72653" y="98709"/>
                  </a:cubicBezTo>
                  <a:cubicBezTo>
                    <a:pt x="65306" y="106451"/>
                    <a:pt x="57959" y="110322"/>
                    <a:pt x="50612" y="112258"/>
                  </a:cubicBezTo>
                  <a:cubicBezTo>
                    <a:pt x="45714" y="112258"/>
                    <a:pt x="41632" y="108387"/>
                    <a:pt x="37551" y="108387"/>
                  </a:cubicBezTo>
                  <a:cubicBezTo>
                    <a:pt x="33469" y="106451"/>
                    <a:pt x="30204" y="102580"/>
                    <a:pt x="26122" y="100645"/>
                  </a:cubicBezTo>
                  <a:cubicBezTo>
                    <a:pt x="25306" y="100645"/>
                    <a:pt x="24489" y="100645"/>
                    <a:pt x="24489" y="102580"/>
                  </a:cubicBezTo>
                  <a:cubicBezTo>
                    <a:pt x="29387" y="116129"/>
                    <a:pt x="39183" y="120000"/>
                    <a:pt x="46530" y="120000"/>
                  </a:cubicBezTo>
                  <a:cubicBezTo>
                    <a:pt x="55510" y="120000"/>
                    <a:pt x="66122" y="120000"/>
                    <a:pt x="75102" y="114193"/>
                  </a:cubicBezTo>
                  <a:cubicBezTo>
                    <a:pt x="84897" y="106451"/>
                    <a:pt x="94693" y="94838"/>
                    <a:pt x="102857" y="79354"/>
                  </a:cubicBezTo>
                  <a:cubicBezTo>
                    <a:pt x="111836" y="61935"/>
                    <a:pt x="115102" y="42580"/>
                    <a:pt x="118367" y="17419"/>
                  </a:cubicBezTo>
                  <a:cubicBezTo>
                    <a:pt x="120000" y="3870"/>
                    <a:pt x="111836" y="0"/>
                    <a:pt x="110204" y="11612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Shape 375">
              <a:extLst>
                <a:ext uri="{FF2B5EF4-FFF2-40B4-BE49-F238E27FC236}">
                  <a16:creationId xmlns:a16="http://schemas.microsoft.com/office/drawing/2014/main" id="{8CAB1058-4B2F-C6BE-70C0-EC06A1C1CA0F}"/>
                </a:ext>
              </a:extLst>
            </p:cNvPr>
            <p:cNvSpPr/>
            <p:nvPr/>
          </p:nvSpPr>
          <p:spPr>
            <a:xfrm>
              <a:off x="4346575" y="2470150"/>
              <a:ext cx="103200" cy="1032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500" y="67500"/>
                  </a:moveTo>
                  <a:cubicBezTo>
                    <a:pt x="0" y="30000"/>
                    <a:pt x="30000" y="7500"/>
                    <a:pt x="60000" y="7500"/>
                  </a:cubicBezTo>
                  <a:cubicBezTo>
                    <a:pt x="90000" y="0"/>
                    <a:pt x="120000" y="30000"/>
                    <a:pt x="120000" y="60000"/>
                  </a:cubicBezTo>
                  <a:cubicBezTo>
                    <a:pt x="120000" y="90000"/>
                    <a:pt x="97500" y="120000"/>
                    <a:pt x="67500" y="120000"/>
                  </a:cubicBezTo>
                  <a:cubicBezTo>
                    <a:pt x="30000" y="120000"/>
                    <a:pt x="7500" y="97500"/>
                    <a:pt x="7500" y="67500"/>
                  </a:cubicBezTo>
                  <a:close/>
                </a:path>
              </a:pathLst>
            </a:custGeom>
            <a:solidFill>
              <a:srgbClr val="FFE599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376">
              <a:extLst>
                <a:ext uri="{FF2B5EF4-FFF2-40B4-BE49-F238E27FC236}">
                  <a16:creationId xmlns:a16="http://schemas.microsoft.com/office/drawing/2014/main" id="{FBC18AC4-48E8-8512-5C15-7C398EE87175}"/>
                </a:ext>
              </a:extLst>
            </p:cNvPr>
            <p:cNvSpPr/>
            <p:nvPr/>
          </p:nvSpPr>
          <p:spPr>
            <a:xfrm>
              <a:off x="4662487" y="2463800"/>
              <a:ext cx="355500" cy="317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3818" y="19591"/>
                  </a:moveTo>
                  <a:cubicBezTo>
                    <a:pt x="91636" y="61224"/>
                    <a:pt x="37090" y="90612"/>
                    <a:pt x="6545" y="95510"/>
                  </a:cubicBezTo>
                  <a:cubicBezTo>
                    <a:pt x="0" y="95510"/>
                    <a:pt x="0" y="105306"/>
                    <a:pt x="4363" y="107755"/>
                  </a:cubicBezTo>
                  <a:cubicBezTo>
                    <a:pt x="54545" y="119999"/>
                    <a:pt x="104727" y="73469"/>
                    <a:pt x="117818" y="22040"/>
                  </a:cubicBezTo>
                  <a:cubicBezTo>
                    <a:pt x="120000" y="4897"/>
                    <a:pt x="96000" y="0"/>
                    <a:pt x="93818" y="19591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Shape 377">
              <a:extLst>
                <a:ext uri="{FF2B5EF4-FFF2-40B4-BE49-F238E27FC236}">
                  <a16:creationId xmlns:a16="http://schemas.microsoft.com/office/drawing/2014/main" id="{E45FC2B8-740A-2059-9A95-A070F2C00052}"/>
                </a:ext>
              </a:extLst>
            </p:cNvPr>
            <p:cNvSpPr/>
            <p:nvPr/>
          </p:nvSpPr>
          <p:spPr>
            <a:xfrm>
              <a:off x="5064125" y="1874838"/>
              <a:ext cx="238200" cy="381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7567" y="10169"/>
                  </a:moveTo>
                  <a:cubicBezTo>
                    <a:pt x="84324" y="6101"/>
                    <a:pt x="74594" y="0"/>
                    <a:pt x="74594" y="6101"/>
                  </a:cubicBezTo>
                  <a:cubicBezTo>
                    <a:pt x="84324" y="22372"/>
                    <a:pt x="94054" y="46779"/>
                    <a:pt x="94054" y="63050"/>
                  </a:cubicBezTo>
                  <a:cubicBezTo>
                    <a:pt x="97297" y="81355"/>
                    <a:pt x="74594" y="87457"/>
                    <a:pt x="55135" y="95593"/>
                  </a:cubicBezTo>
                  <a:cubicBezTo>
                    <a:pt x="45405" y="85423"/>
                    <a:pt x="25945" y="73220"/>
                    <a:pt x="9729" y="81355"/>
                  </a:cubicBezTo>
                  <a:cubicBezTo>
                    <a:pt x="9729" y="81355"/>
                    <a:pt x="0" y="85423"/>
                    <a:pt x="0" y="85423"/>
                  </a:cubicBezTo>
                  <a:cubicBezTo>
                    <a:pt x="3243" y="93559"/>
                    <a:pt x="32432" y="97627"/>
                    <a:pt x="35675" y="107796"/>
                  </a:cubicBezTo>
                  <a:cubicBezTo>
                    <a:pt x="35675" y="115932"/>
                    <a:pt x="45405" y="120000"/>
                    <a:pt x="55135" y="115932"/>
                  </a:cubicBezTo>
                  <a:cubicBezTo>
                    <a:pt x="84324" y="105762"/>
                    <a:pt x="113513" y="87457"/>
                    <a:pt x="116756" y="69152"/>
                  </a:cubicBezTo>
                  <a:cubicBezTo>
                    <a:pt x="120000" y="48813"/>
                    <a:pt x="97297" y="28474"/>
                    <a:pt x="87567" y="10169"/>
                  </a:cubicBezTo>
                  <a:close/>
                </a:path>
              </a:pathLst>
            </a:custGeom>
            <a:solidFill>
              <a:srgbClr val="0D0138">
                <a:alpha val="16540"/>
              </a:srgbClr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378">
              <a:extLst>
                <a:ext uri="{FF2B5EF4-FFF2-40B4-BE49-F238E27FC236}">
                  <a16:creationId xmlns:a16="http://schemas.microsoft.com/office/drawing/2014/main" id="{3AFD3EB5-4CD4-A842-6C39-A1DA377A0FD4}"/>
                </a:ext>
              </a:extLst>
            </p:cNvPr>
            <p:cNvSpPr/>
            <p:nvPr/>
          </p:nvSpPr>
          <p:spPr>
            <a:xfrm>
              <a:off x="4095750" y="2146300"/>
              <a:ext cx="1602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0800" y="18461"/>
                  </a:moveTo>
                  <a:cubicBezTo>
                    <a:pt x="86400" y="9230"/>
                    <a:pt x="72000" y="9230"/>
                    <a:pt x="57600" y="9230"/>
                  </a:cubicBezTo>
                  <a:cubicBezTo>
                    <a:pt x="43200" y="9230"/>
                    <a:pt x="24000" y="0"/>
                    <a:pt x="9600" y="18461"/>
                  </a:cubicBezTo>
                  <a:cubicBezTo>
                    <a:pt x="0" y="36923"/>
                    <a:pt x="0" y="55384"/>
                    <a:pt x="9600" y="73846"/>
                  </a:cubicBezTo>
                  <a:cubicBezTo>
                    <a:pt x="19200" y="92307"/>
                    <a:pt x="33600" y="92307"/>
                    <a:pt x="48000" y="101538"/>
                  </a:cubicBezTo>
                  <a:cubicBezTo>
                    <a:pt x="62400" y="110769"/>
                    <a:pt x="81600" y="120000"/>
                    <a:pt x="96000" y="110769"/>
                  </a:cubicBezTo>
                  <a:cubicBezTo>
                    <a:pt x="115200" y="101538"/>
                    <a:pt x="120000" y="36923"/>
                    <a:pt x="100800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Shape 379">
              <a:extLst>
                <a:ext uri="{FF2B5EF4-FFF2-40B4-BE49-F238E27FC236}">
                  <a16:creationId xmlns:a16="http://schemas.microsoft.com/office/drawing/2014/main" id="{9BC44CE2-7BC9-7966-9F59-7B16390B7103}"/>
                </a:ext>
              </a:extLst>
            </p:cNvPr>
            <p:cNvSpPr/>
            <p:nvPr/>
          </p:nvSpPr>
          <p:spPr>
            <a:xfrm>
              <a:off x="4579937" y="2192338"/>
              <a:ext cx="166800" cy="840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461" y="18461"/>
                  </a:moveTo>
                  <a:cubicBezTo>
                    <a:pt x="55384" y="18461"/>
                    <a:pt x="23076" y="0"/>
                    <a:pt x="4615" y="46153"/>
                  </a:cubicBezTo>
                  <a:cubicBezTo>
                    <a:pt x="0" y="55384"/>
                    <a:pt x="4615" y="83076"/>
                    <a:pt x="9230" y="92307"/>
                  </a:cubicBezTo>
                  <a:cubicBezTo>
                    <a:pt x="18461" y="110769"/>
                    <a:pt x="32307" y="110769"/>
                    <a:pt x="41538" y="120000"/>
                  </a:cubicBezTo>
                  <a:cubicBezTo>
                    <a:pt x="60000" y="120000"/>
                    <a:pt x="73846" y="120000"/>
                    <a:pt x="87692" y="110769"/>
                  </a:cubicBezTo>
                  <a:cubicBezTo>
                    <a:pt x="120000" y="101538"/>
                    <a:pt x="110769" y="9230"/>
                    <a:pt x="78461" y="18461"/>
                  </a:cubicBezTo>
                  <a:close/>
                </a:path>
              </a:pathLst>
            </a:custGeom>
            <a:solidFill>
              <a:srgbClr val="F8BAB6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Shape 380">
              <a:extLst>
                <a:ext uri="{FF2B5EF4-FFF2-40B4-BE49-F238E27FC236}">
                  <a16:creationId xmlns:a16="http://schemas.microsoft.com/office/drawing/2014/main" id="{6D071212-FF4C-9DED-A3D1-ED8AB98B7966}"/>
                </a:ext>
              </a:extLst>
            </p:cNvPr>
            <p:cNvSpPr/>
            <p:nvPr/>
          </p:nvSpPr>
          <p:spPr>
            <a:xfrm>
              <a:off x="4767262" y="2093913"/>
              <a:ext cx="109500" cy="396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4117" y="120000"/>
                  </a:moveTo>
                  <a:cubicBezTo>
                    <a:pt x="28235" y="120000"/>
                    <a:pt x="120000" y="100000"/>
                    <a:pt x="105882" y="40000"/>
                  </a:cubicBezTo>
                  <a:cubicBezTo>
                    <a:pt x="98823" y="0"/>
                    <a:pt x="56470" y="20000"/>
                    <a:pt x="42352" y="40000"/>
                  </a:cubicBezTo>
                  <a:cubicBezTo>
                    <a:pt x="35294" y="40000"/>
                    <a:pt x="21176" y="40000"/>
                    <a:pt x="7058" y="60000"/>
                  </a:cubicBezTo>
                  <a:cubicBezTo>
                    <a:pt x="0" y="60000"/>
                    <a:pt x="0" y="120000"/>
                    <a:pt x="14117" y="120000"/>
                  </a:cubicBezTo>
                  <a:cubicBezTo>
                    <a:pt x="14117" y="120000"/>
                    <a:pt x="7058" y="120000"/>
                    <a:pt x="14117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Shape 381">
              <a:extLst>
                <a:ext uri="{FF2B5EF4-FFF2-40B4-BE49-F238E27FC236}">
                  <a16:creationId xmlns:a16="http://schemas.microsoft.com/office/drawing/2014/main" id="{2D9017E3-AE69-A8E7-F01C-0A11BF90D997}"/>
                </a:ext>
              </a:extLst>
            </p:cNvPr>
            <p:cNvSpPr/>
            <p:nvPr/>
          </p:nvSpPr>
          <p:spPr>
            <a:xfrm>
              <a:off x="4759325" y="2159000"/>
              <a:ext cx="906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7142" y="60000"/>
                  </a:moveTo>
                  <a:cubicBezTo>
                    <a:pt x="42857" y="75000"/>
                    <a:pt x="68571" y="90000"/>
                    <a:pt x="94285" y="120000"/>
                  </a:cubicBezTo>
                  <a:cubicBezTo>
                    <a:pt x="111428" y="120000"/>
                    <a:pt x="119999" y="75000"/>
                    <a:pt x="102857" y="75000"/>
                  </a:cubicBezTo>
                  <a:cubicBezTo>
                    <a:pt x="77142" y="60000"/>
                    <a:pt x="51428" y="30000"/>
                    <a:pt x="25714" y="15000"/>
                  </a:cubicBezTo>
                  <a:cubicBezTo>
                    <a:pt x="8571" y="0"/>
                    <a:pt x="0" y="45000"/>
                    <a:pt x="17142" y="60000"/>
                  </a:cubicBezTo>
                  <a:cubicBezTo>
                    <a:pt x="25714" y="60000"/>
                    <a:pt x="8571" y="45000"/>
                    <a:pt x="17142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Shape 382">
              <a:extLst>
                <a:ext uri="{FF2B5EF4-FFF2-40B4-BE49-F238E27FC236}">
                  <a16:creationId xmlns:a16="http://schemas.microsoft.com/office/drawing/2014/main" id="{6D197FC2-50C1-8713-43D8-D93D697FEB41}"/>
                </a:ext>
              </a:extLst>
            </p:cNvPr>
            <p:cNvSpPr/>
            <p:nvPr/>
          </p:nvSpPr>
          <p:spPr>
            <a:xfrm>
              <a:off x="4740275" y="2224088"/>
              <a:ext cx="71400" cy="52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1818" y="60000"/>
                  </a:moveTo>
                  <a:cubicBezTo>
                    <a:pt x="43636" y="75000"/>
                    <a:pt x="65454" y="105000"/>
                    <a:pt x="87272" y="105000"/>
                  </a:cubicBezTo>
                  <a:cubicBezTo>
                    <a:pt x="109090" y="120000"/>
                    <a:pt x="120000" y="75000"/>
                    <a:pt x="98181" y="60000"/>
                  </a:cubicBezTo>
                  <a:cubicBezTo>
                    <a:pt x="76363" y="60000"/>
                    <a:pt x="65454" y="30000"/>
                    <a:pt x="43636" y="15000"/>
                  </a:cubicBezTo>
                  <a:cubicBezTo>
                    <a:pt x="21818" y="0"/>
                    <a:pt x="0" y="45000"/>
                    <a:pt x="21818" y="60000"/>
                  </a:cubicBezTo>
                  <a:cubicBezTo>
                    <a:pt x="32727" y="60000"/>
                    <a:pt x="10909" y="45000"/>
                    <a:pt x="21818" y="6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Shape 383">
              <a:extLst>
                <a:ext uri="{FF2B5EF4-FFF2-40B4-BE49-F238E27FC236}">
                  <a16:creationId xmlns:a16="http://schemas.microsoft.com/office/drawing/2014/main" id="{8F378A78-F320-16ED-CCBC-908AC5732106}"/>
                </a:ext>
              </a:extLst>
            </p:cNvPr>
            <p:cNvSpPr/>
            <p:nvPr/>
          </p:nvSpPr>
          <p:spPr>
            <a:xfrm>
              <a:off x="4005262" y="1990725"/>
              <a:ext cx="103200" cy="65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2500" y="0"/>
                  </a:moveTo>
                  <a:cubicBezTo>
                    <a:pt x="7500" y="0"/>
                    <a:pt x="0" y="36000"/>
                    <a:pt x="15000" y="48000"/>
                  </a:cubicBezTo>
                  <a:cubicBezTo>
                    <a:pt x="45000" y="60000"/>
                    <a:pt x="67500" y="72000"/>
                    <a:pt x="90000" y="108000"/>
                  </a:cubicBezTo>
                  <a:cubicBezTo>
                    <a:pt x="97500" y="120000"/>
                    <a:pt x="120000" y="96000"/>
                    <a:pt x="105000" y="72000"/>
                  </a:cubicBezTo>
                  <a:cubicBezTo>
                    <a:pt x="82500" y="36000"/>
                    <a:pt x="52500" y="24000"/>
                    <a:pt x="22500" y="0"/>
                  </a:cubicBezTo>
                  <a:cubicBezTo>
                    <a:pt x="15000" y="0"/>
                    <a:pt x="52500" y="24000"/>
                    <a:pt x="225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Shape 384">
              <a:extLst>
                <a:ext uri="{FF2B5EF4-FFF2-40B4-BE49-F238E27FC236}">
                  <a16:creationId xmlns:a16="http://schemas.microsoft.com/office/drawing/2014/main" id="{05EE35B0-017B-7930-D5ED-0F15E1457C18}"/>
                </a:ext>
              </a:extLst>
            </p:cNvPr>
            <p:cNvSpPr/>
            <p:nvPr/>
          </p:nvSpPr>
          <p:spPr>
            <a:xfrm>
              <a:off x="4005262" y="2062163"/>
              <a:ext cx="103200" cy="444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500" y="119999"/>
                  </a:moveTo>
                  <a:cubicBezTo>
                    <a:pt x="120000" y="119999"/>
                    <a:pt x="52500" y="0"/>
                    <a:pt x="30000" y="34285"/>
                  </a:cubicBezTo>
                  <a:cubicBezTo>
                    <a:pt x="0" y="68571"/>
                    <a:pt x="75000" y="119999"/>
                    <a:pt x="82500" y="119999"/>
                  </a:cubicBezTo>
                  <a:cubicBezTo>
                    <a:pt x="90000" y="119999"/>
                    <a:pt x="82500" y="119999"/>
                    <a:pt x="82500" y="119999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Shape 385">
              <a:extLst>
                <a:ext uri="{FF2B5EF4-FFF2-40B4-BE49-F238E27FC236}">
                  <a16:creationId xmlns:a16="http://schemas.microsoft.com/office/drawing/2014/main" id="{6C257BA5-6061-2F89-4D0C-4B262278DBF3}"/>
                </a:ext>
              </a:extLst>
            </p:cNvPr>
            <p:cNvSpPr/>
            <p:nvPr/>
          </p:nvSpPr>
          <p:spPr>
            <a:xfrm>
              <a:off x="4037012" y="2139950"/>
              <a:ext cx="651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6000" y="0"/>
                  </a:moveTo>
                  <a:cubicBezTo>
                    <a:pt x="72000" y="24000"/>
                    <a:pt x="24000" y="0"/>
                    <a:pt x="12000" y="48000"/>
                  </a:cubicBezTo>
                  <a:cubicBezTo>
                    <a:pt x="0" y="72000"/>
                    <a:pt x="12000" y="120000"/>
                    <a:pt x="24000" y="120000"/>
                  </a:cubicBezTo>
                  <a:cubicBezTo>
                    <a:pt x="48000" y="96000"/>
                    <a:pt x="84000" y="96000"/>
                    <a:pt x="96000" y="72000"/>
                  </a:cubicBezTo>
                  <a:cubicBezTo>
                    <a:pt x="120000" y="72000"/>
                    <a:pt x="120000" y="0"/>
                    <a:pt x="96000" y="0"/>
                  </a:cubicBezTo>
                  <a:cubicBezTo>
                    <a:pt x="84000" y="0"/>
                    <a:pt x="108000" y="0"/>
                    <a:pt x="96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386">
              <a:extLst>
                <a:ext uri="{FF2B5EF4-FFF2-40B4-BE49-F238E27FC236}">
                  <a16:creationId xmlns:a16="http://schemas.microsoft.com/office/drawing/2014/main" id="{3AE4E0EB-8B79-2A78-6198-CCAFDCFCA87A}"/>
                </a:ext>
              </a:extLst>
            </p:cNvPr>
            <p:cNvSpPr/>
            <p:nvPr/>
          </p:nvSpPr>
          <p:spPr>
            <a:xfrm>
              <a:off x="4314825" y="2165350"/>
              <a:ext cx="200100" cy="77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1290" y="120000"/>
                  </a:moveTo>
                  <a:cubicBezTo>
                    <a:pt x="81290" y="120000"/>
                    <a:pt x="77419" y="120000"/>
                    <a:pt x="77419" y="120000"/>
                  </a:cubicBezTo>
                  <a:cubicBezTo>
                    <a:pt x="69677" y="120000"/>
                    <a:pt x="65806" y="110000"/>
                    <a:pt x="61935" y="100000"/>
                  </a:cubicBezTo>
                  <a:cubicBezTo>
                    <a:pt x="54193" y="110000"/>
                    <a:pt x="50322" y="110000"/>
                    <a:pt x="46451" y="120000"/>
                  </a:cubicBezTo>
                  <a:cubicBezTo>
                    <a:pt x="42580" y="120000"/>
                    <a:pt x="42580" y="120000"/>
                    <a:pt x="38709" y="120000"/>
                  </a:cubicBezTo>
                  <a:cubicBezTo>
                    <a:pt x="27096" y="120000"/>
                    <a:pt x="15483" y="100000"/>
                    <a:pt x="11612" y="70000"/>
                  </a:cubicBezTo>
                  <a:cubicBezTo>
                    <a:pt x="7741" y="60000"/>
                    <a:pt x="0" y="30000"/>
                    <a:pt x="7741" y="10000"/>
                  </a:cubicBezTo>
                  <a:cubicBezTo>
                    <a:pt x="11612" y="0"/>
                    <a:pt x="11612" y="0"/>
                    <a:pt x="15483" y="0"/>
                  </a:cubicBezTo>
                  <a:cubicBezTo>
                    <a:pt x="15483" y="0"/>
                    <a:pt x="19354" y="10000"/>
                    <a:pt x="23225" y="10000"/>
                  </a:cubicBezTo>
                  <a:cubicBezTo>
                    <a:pt x="23225" y="10000"/>
                    <a:pt x="23225" y="20000"/>
                    <a:pt x="23225" y="30000"/>
                  </a:cubicBezTo>
                  <a:cubicBezTo>
                    <a:pt x="23225" y="40000"/>
                    <a:pt x="27096" y="50000"/>
                    <a:pt x="27096" y="60000"/>
                  </a:cubicBezTo>
                  <a:cubicBezTo>
                    <a:pt x="30967" y="70000"/>
                    <a:pt x="34838" y="70000"/>
                    <a:pt x="38709" y="70000"/>
                  </a:cubicBezTo>
                  <a:cubicBezTo>
                    <a:pt x="42580" y="70000"/>
                    <a:pt x="46451" y="70000"/>
                    <a:pt x="46451" y="70000"/>
                  </a:cubicBezTo>
                  <a:cubicBezTo>
                    <a:pt x="50322" y="60000"/>
                    <a:pt x="54193" y="60000"/>
                    <a:pt x="54193" y="50000"/>
                  </a:cubicBezTo>
                  <a:cubicBezTo>
                    <a:pt x="58064" y="50000"/>
                    <a:pt x="58064" y="40000"/>
                    <a:pt x="61935" y="40000"/>
                  </a:cubicBezTo>
                  <a:cubicBezTo>
                    <a:pt x="65806" y="40000"/>
                    <a:pt x="69677" y="50000"/>
                    <a:pt x="73548" y="60000"/>
                  </a:cubicBezTo>
                  <a:cubicBezTo>
                    <a:pt x="73548" y="70000"/>
                    <a:pt x="77419" y="80000"/>
                    <a:pt x="85161" y="80000"/>
                  </a:cubicBezTo>
                  <a:cubicBezTo>
                    <a:pt x="89032" y="80000"/>
                    <a:pt x="96774" y="70000"/>
                    <a:pt x="100645" y="50000"/>
                  </a:cubicBezTo>
                  <a:cubicBezTo>
                    <a:pt x="100645" y="50000"/>
                    <a:pt x="100645" y="50000"/>
                    <a:pt x="100645" y="50000"/>
                  </a:cubicBezTo>
                  <a:cubicBezTo>
                    <a:pt x="100645" y="30000"/>
                    <a:pt x="104516" y="10000"/>
                    <a:pt x="108387" y="10000"/>
                  </a:cubicBezTo>
                  <a:cubicBezTo>
                    <a:pt x="112258" y="10000"/>
                    <a:pt x="112258" y="20000"/>
                    <a:pt x="116129" y="20000"/>
                  </a:cubicBezTo>
                  <a:cubicBezTo>
                    <a:pt x="120000" y="30000"/>
                    <a:pt x="120000" y="50000"/>
                    <a:pt x="116129" y="70000"/>
                  </a:cubicBezTo>
                  <a:cubicBezTo>
                    <a:pt x="108387" y="100000"/>
                    <a:pt x="96774" y="120000"/>
                    <a:pt x="85161" y="120000"/>
                  </a:cubicBezTo>
                  <a:cubicBezTo>
                    <a:pt x="85161" y="120000"/>
                    <a:pt x="81290" y="120000"/>
                    <a:pt x="81290" y="12000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Shape 387">
              <a:extLst>
                <a:ext uri="{FF2B5EF4-FFF2-40B4-BE49-F238E27FC236}">
                  <a16:creationId xmlns:a16="http://schemas.microsoft.com/office/drawing/2014/main" id="{1AD1A220-EC38-C5F2-C0F7-E86DF81CD3E2}"/>
                </a:ext>
              </a:extLst>
            </p:cNvPr>
            <p:cNvSpPr/>
            <p:nvPr/>
          </p:nvSpPr>
          <p:spPr>
            <a:xfrm>
              <a:off x="4152900" y="2049463"/>
              <a:ext cx="115800" cy="1287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0000" y="0"/>
                  </a:moveTo>
                  <a:cubicBezTo>
                    <a:pt x="60000" y="0"/>
                    <a:pt x="53333" y="0"/>
                    <a:pt x="53333" y="0"/>
                  </a:cubicBezTo>
                  <a:cubicBezTo>
                    <a:pt x="60000" y="6000"/>
                    <a:pt x="60000" y="12000"/>
                    <a:pt x="60000" y="18000"/>
                  </a:cubicBezTo>
                  <a:cubicBezTo>
                    <a:pt x="60000" y="30000"/>
                    <a:pt x="53333" y="42000"/>
                    <a:pt x="40000" y="42000"/>
                  </a:cubicBezTo>
                  <a:cubicBezTo>
                    <a:pt x="26666" y="42000"/>
                    <a:pt x="20000" y="30000"/>
                    <a:pt x="13333" y="24000"/>
                  </a:cubicBezTo>
                  <a:cubicBezTo>
                    <a:pt x="6666" y="30000"/>
                    <a:pt x="0" y="42000"/>
                    <a:pt x="0" y="60000"/>
                  </a:cubicBezTo>
                  <a:cubicBezTo>
                    <a:pt x="0" y="90000"/>
                    <a:pt x="20000" y="120000"/>
                    <a:pt x="53333" y="120000"/>
                  </a:cubicBezTo>
                  <a:cubicBezTo>
                    <a:pt x="86666" y="120000"/>
                    <a:pt x="113333" y="96000"/>
                    <a:pt x="113333" y="60000"/>
                  </a:cubicBezTo>
                  <a:cubicBezTo>
                    <a:pt x="120000" y="30000"/>
                    <a:pt x="93333" y="0"/>
                    <a:pt x="60000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Shape 388">
              <a:extLst>
                <a:ext uri="{FF2B5EF4-FFF2-40B4-BE49-F238E27FC236}">
                  <a16:creationId xmlns:a16="http://schemas.microsoft.com/office/drawing/2014/main" id="{00F92DAE-003F-DBCE-861D-FFB6911E749D}"/>
                </a:ext>
              </a:extLst>
            </p:cNvPr>
            <p:cNvSpPr/>
            <p:nvPr/>
          </p:nvSpPr>
          <p:spPr>
            <a:xfrm>
              <a:off x="4321175" y="2457450"/>
              <a:ext cx="162000" cy="1221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2400" y="120000"/>
                  </a:moveTo>
                  <a:cubicBezTo>
                    <a:pt x="4800" y="120000"/>
                    <a:pt x="0" y="6315"/>
                    <a:pt x="57600" y="0"/>
                  </a:cubicBezTo>
                  <a:cubicBezTo>
                    <a:pt x="115200" y="0"/>
                    <a:pt x="120000" y="113684"/>
                    <a:pt x="62400" y="120000"/>
                  </a:cubicBezTo>
                  <a:cubicBezTo>
                    <a:pt x="38400" y="120000"/>
                    <a:pt x="62400" y="120000"/>
                    <a:pt x="62400" y="120000"/>
                  </a:cubicBezTo>
                  <a:close/>
                  <a:moveTo>
                    <a:pt x="57600" y="18947"/>
                  </a:moveTo>
                  <a:cubicBezTo>
                    <a:pt x="19200" y="25263"/>
                    <a:pt x="24000" y="101052"/>
                    <a:pt x="62400" y="94736"/>
                  </a:cubicBezTo>
                  <a:cubicBezTo>
                    <a:pt x="96000" y="94736"/>
                    <a:pt x="96000" y="18947"/>
                    <a:pt x="57600" y="18947"/>
                  </a:cubicBezTo>
                  <a:cubicBezTo>
                    <a:pt x="43200" y="25263"/>
                    <a:pt x="57600" y="18947"/>
                    <a:pt x="57600" y="1894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Shape 389">
              <a:extLst>
                <a:ext uri="{FF2B5EF4-FFF2-40B4-BE49-F238E27FC236}">
                  <a16:creationId xmlns:a16="http://schemas.microsoft.com/office/drawing/2014/main" id="{8953041B-C832-80B5-EE49-74EAAFD5683B}"/>
                </a:ext>
              </a:extLst>
            </p:cNvPr>
            <p:cNvSpPr/>
            <p:nvPr/>
          </p:nvSpPr>
          <p:spPr>
            <a:xfrm>
              <a:off x="4352925" y="2489200"/>
              <a:ext cx="84000" cy="58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4615" y="120000"/>
                  </a:moveTo>
                  <a:cubicBezTo>
                    <a:pt x="46153" y="120000"/>
                    <a:pt x="0" y="80000"/>
                    <a:pt x="36923" y="66666"/>
                  </a:cubicBezTo>
                  <a:cubicBezTo>
                    <a:pt x="55384" y="66666"/>
                    <a:pt x="92307" y="93333"/>
                    <a:pt x="83076" y="40000"/>
                  </a:cubicBezTo>
                  <a:cubicBezTo>
                    <a:pt x="73846" y="13333"/>
                    <a:pt x="101538" y="0"/>
                    <a:pt x="110769" y="26666"/>
                  </a:cubicBezTo>
                  <a:cubicBezTo>
                    <a:pt x="120000" y="66666"/>
                    <a:pt x="92307" y="120000"/>
                    <a:pt x="64615" y="120000"/>
                  </a:cubicBezTo>
                  <a:cubicBezTo>
                    <a:pt x="55384" y="120000"/>
                    <a:pt x="64615" y="120000"/>
                    <a:pt x="64615" y="12000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Shape 390">
              <a:extLst>
                <a:ext uri="{FF2B5EF4-FFF2-40B4-BE49-F238E27FC236}">
                  <a16:creationId xmlns:a16="http://schemas.microsoft.com/office/drawing/2014/main" id="{52397A26-1F45-1A43-01A5-16779DA9E4F5}"/>
                </a:ext>
              </a:extLst>
            </p:cNvPr>
            <p:cNvSpPr/>
            <p:nvPr/>
          </p:nvSpPr>
          <p:spPr>
            <a:xfrm>
              <a:off x="3895725" y="1433512"/>
              <a:ext cx="1490700" cy="16908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324" y="12413"/>
                  </a:moveTo>
                  <a:cubicBezTo>
                    <a:pt x="111688" y="9195"/>
                    <a:pt x="105454" y="9195"/>
                    <a:pt x="100779" y="11494"/>
                  </a:cubicBezTo>
                  <a:cubicBezTo>
                    <a:pt x="96103" y="13333"/>
                    <a:pt x="94025" y="17471"/>
                    <a:pt x="94025" y="22068"/>
                  </a:cubicBezTo>
                  <a:cubicBezTo>
                    <a:pt x="94025" y="25747"/>
                    <a:pt x="95064" y="29425"/>
                    <a:pt x="96623" y="33103"/>
                  </a:cubicBezTo>
                  <a:cubicBezTo>
                    <a:pt x="97662" y="35862"/>
                    <a:pt x="101298" y="40459"/>
                    <a:pt x="100259" y="43678"/>
                  </a:cubicBezTo>
                  <a:cubicBezTo>
                    <a:pt x="99220" y="47816"/>
                    <a:pt x="90909" y="47356"/>
                    <a:pt x="87792" y="46436"/>
                  </a:cubicBezTo>
                  <a:cubicBezTo>
                    <a:pt x="85714" y="45977"/>
                    <a:pt x="86233" y="46436"/>
                    <a:pt x="86233" y="44597"/>
                  </a:cubicBezTo>
                  <a:cubicBezTo>
                    <a:pt x="85714" y="43218"/>
                    <a:pt x="85714" y="41839"/>
                    <a:pt x="85194" y="40459"/>
                  </a:cubicBezTo>
                  <a:cubicBezTo>
                    <a:pt x="84675" y="38160"/>
                    <a:pt x="83116" y="34942"/>
                    <a:pt x="84155" y="33103"/>
                  </a:cubicBezTo>
                  <a:cubicBezTo>
                    <a:pt x="84675" y="31264"/>
                    <a:pt x="87272" y="28965"/>
                    <a:pt x="88311" y="27586"/>
                  </a:cubicBezTo>
                  <a:cubicBezTo>
                    <a:pt x="89350" y="24827"/>
                    <a:pt x="90909" y="22528"/>
                    <a:pt x="91428" y="19770"/>
                  </a:cubicBezTo>
                  <a:cubicBezTo>
                    <a:pt x="92467" y="16551"/>
                    <a:pt x="95064" y="9195"/>
                    <a:pt x="90909" y="6896"/>
                  </a:cubicBezTo>
                  <a:cubicBezTo>
                    <a:pt x="87272" y="5057"/>
                    <a:pt x="79480" y="5977"/>
                    <a:pt x="74805" y="6436"/>
                  </a:cubicBezTo>
                  <a:cubicBezTo>
                    <a:pt x="72207" y="6436"/>
                    <a:pt x="69090" y="7816"/>
                    <a:pt x="66493" y="7816"/>
                  </a:cubicBezTo>
                  <a:cubicBezTo>
                    <a:pt x="63896" y="7356"/>
                    <a:pt x="62337" y="5977"/>
                    <a:pt x="60259" y="5057"/>
                  </a:cubicBezTo>
                  <a:cubicBezTo>
                    <a:pt x="54545" y="3218"/>
                    <a:pt x="48831" y="2298"/>
                    <a:pt x="42597" y="2298"/>
                  </a:cubicBezTo>
                  <a:cubicBezTo>
                    <a:pt x="40000" y="2298"/>
                    <a:pt x="36883" y="2758"/>
                    <a:pt x="34285" y="3678"/>
                  </a:cubicBezTo>
                  <a:cubicBezTo>
                    <a:pt x="31168" y="4137"/>
                    <a:pt x="30129" y="5057"/>
                    <a:pt x="27532" y="4137"/>
                  </a:cubicBezTo>
                  <a:cubicBezTo>
                    <a:pt x="21818" y="2298"/>
                    <a:pt x="16103" y="1379"/>
                    <a:pt x="10389" y="1379"/>
                  </a:cubicBezTo>
                  <a:cubicBezTo>
                    <a:pt x="6233" y="919"/>
                    <a:pt x="1558" y="0"/>
                    <a:pt x="1038" y="4597"/>
                  </a:cubicBezTo>
                  <a:cubicBezTo>
                    <a:pt x="0" y="9655"/>
                    <a:pt x="1558" y="15632"/>
                    <a:pt x="3116" y="20229"/>
                  </a:cubicBezTo>
                  <a:cubicBezTo>
                    <a:pt x="4155" y="22528"/>
                    <a:pt x="5194" y="24827"/>
                    <a:pt x="6753" y="26666"/>
                  </a:cubicBezTo>
                  <a:cubicBezTo>
                    <a:pt x="7272" y="27586"/>
                    <a:pt x="8311" y="28505"/>
                    <a:pt x="8311" y="29425"/>
                  </a:cubicBezTo>
                  <a:cubicBezTo>
                    <a:pt x="7792" y="30804"/>
                    <a:pt x="6753" y="32183"/>
                    <a:pt x="6753" y="33103"/>
                  </a:cubicBezTo>
                  <a:cubicBezTo>
                    <a:pt x="4155" y="38160"/>
                    <a:pt x="3116" y="43678"/>
                    <a:pt x="4155" y="49195"/>
                  </a:cubicBezTo>
                  <a:cubicBezTo>
                    <a:pt x="6233" y="58850"/>
                    <a:pt x="15064" y="66666"/>
                    <a:pt x="24935" y="71264"/>
                  </a:cubicBezTo>
                  <a:cubicBezTo>
                    <a:pt x="21818" y="76321"/>
                    <a:pt x="21298" y="82758"/>
                    <a:pt x="21298" y="88735"/>
                  </a:cubicBezTo>
                  <a:cubicBezTo>
                    <a:pt x="21818" y="94252"/>
                    <a:pt x="21818" y="99770"/>
                    <a:pt x="23376" y="105287"/>
                  </a:cubicBezTo>
                  <a:cubicBezTo>
                    <a:pt x="23896" y="108965"/>
                    <a:pt x="26493" y="117241"/>
                    <a:pt x="32207" y="116321"/>
                  </a:cubicBezTo>
                  <a:cubicBezTo>
                    <a:pt x="37922" y="115402"/>
                    <a:pt x="36363" y="107126"/>
                    <a:pt x="36883" y="103448"/>
                  </a:cubicBezTo>
                  <a:cubicBezTo>
                    <a:pt x="36883" y="100689"/>
                    <a:pt x="37922" y="98390"/>
                    <a:pt x="39480" y="96091"/>
                  </a:cubicBezTo>
                  <a:cubicBezTo>
                    <a:pt x="40519" y="93793"/>
                    <a:pt x="41038" y="93333"/>
                    <a:pt x="43636" y="94712"/>
                  </a:cubicBezTo>
                  <a:cubicBezTo>
                    <a:pt x="48831" y="96551"/>
                    <a:pt x="50389" y="102068"/>
                    <a:pt x="50389" y="106206"/>
                  </a:cubicBezTo>
                  <a:cubicBezTo>
                    <a:pt x="50389" y="109425"/>
                    <a:pt x="48831" y="120000"/>
                    <a:pt x="55064" y="120000"/>
                  </a:cubicBezTo>
                  <a:cubicBezTo>
                    <a:pt x="60259" y="120000"/>
                    <a:pt x="62337" y="112183"/>
                    <a:pt x="63376" y="108965"/>
                  </a:cubicBezTo>
                  <a:cubicBezTo>
                    <a:pt x="63896" y="106666"/>
                    <a:pt x="63896" y="104367"/>
                    <a:pt x="63896" y="102068"/>
                  </a:cubicBezTo>
                  <a:cubicBezTo>
                    <a:pt x="64415" y="100689"/>
                    <a:pt x="64415" y="99310"/>
                    <a:pt x="64415" y="98390"/>
                  </a:cubicBezTo>
                  <a:cubicBezTo>
                    <a:pt x="64415" y="98390"/>
                    <a:pt x="64415" y="97011"/>
                    <a:pt x="64935" y="96551"/>
                  </a:cubicBezTo>
                  <a:cubicBezTo>
                    <a:pt x="64935" y="96551"/>
                    <a:pt x="68051" y="96091"/>
                    <a:pt x="68571" y="96091"/>
                  </a:cubicBezTo>
                  <a:cubicBezTo>
                    <a:pt x="75844" y="94712"/>
                    <a:pt x="82597" y="91494"/>
                    <a:pt x="87272" y="86436"/>
                  </a:cubicBezTo>
                  <a:cubicBezTo>
                    <a:pt x="87792" y="91034"/>
                    <a:pt x="87792" y="95632"/>
                    <a:pt x="88831" y="100229"/>
                  </a:cubicBezTo>
                  <a:cubicBezTo>
                    <a:pt x="90389" y="103908"/>
                    <a:pt x="94025" y="105747"/>
                    <a:pt x="97142" y="102068"/>
                  </a:cubicBezTo>
                  <a:cubicBezTo>
                    <a:pt x="100259" y="99310"/>
                    <a:pt x="101298" y="93333"/>
                    <a:pt x="102337" y="89655"/>
                  </a:cubicBezTo>
                  <a:cubicBezTo>
                    <a:pt x="103896" y="84597"/>
                    <a:pt x="104935" y="79540"/>
                    <a:pt x="104935" y="74482"/>
                  </a:cubicBezTo>
                  <a:cubicBezTo>
                    <a:pt x="105454" y="71724"/>
                    <a:pt x="105454" y="69425"/>
                    <a:pt x="104935" y="66666"/>
                  </a:cubicBezTo>
                  <a:cubicBezTo>
                    <a:pt x="104935" y="65287"/>
                    <a:pt x="103376" y="61609"/>
                    <a:pt x="103896" y="60689"/>
                  </a:cubicBezTo>
                  <a:cubicBezTo>
                    <a:pt x="104415" y="59770"/>
                    <a:pt x="107012" y="58850"/>
                    <a:pt x="107532" y="57931"/>
                  </a:cubicBezTo>
                  <a:cubicBezTo>
                    <a:pt x="109610" y="57011"/>
                    <a:pt x="111168" y="55172"/>
                    <a:pt x="112727" y="53793"/>
                  </a:cubicBezTo>
                  <a:cubicBezTo>
                    <a:pt x="119999" y="45057"/>
                    <a:pt x="112207" y="36321"/>
                    <a:pt x="108051" y="28505"/>
                  </a:cubicBezTo>
                  <a:cubicBezTo>
                    <a:pt x="107012" y="26666"/>
                    <a:pt x="104935" y="23448"/>
                    <a:pt x="105454" y="21609"/>
                  </a:cubicBezTo>
                  <a:cubicBezTo>
                    <a:pt x="105974" y="19310"/>
                    <a:pt x="108051" y="20689"/>
                    <a:pt x="110129" y="21149"/>
                  </a:cubicBezTo>
                  <a:cubicBezTo>
                    <a:pt x="112727" y="21609"/>
                    <a:pt x="115844" y="21609"/>
                    <a:pt x="116883" y="19310"/>
                  </a:cubicBezTo>
                  <a:cubicBezTo>
                    <a:pt x="117922" y="17011"/>
                    <a:pt x="117402" y="13793"/>
                    <a:pt x="115324" y="12413"/>
                  </a:cubicBezTo>
                  <a:cubicBezTo>
                    <a:pt x="113246" y="10574"/>
                    <a:pt x="116883" y="13793"/>
                    <a:pt x="115324" y="12413"/>
                  </a:cubicBezTo>
                  <a:close/>
                  <a:moveTo>
                    <a:pt x="109610" y="38620"/>
                  </a:moveTo>
                  <a:cubicBezTo>
                    <a:pt x="114285" y="47356"/>
                    <a:pt x="109610" y="53333"/>
                    <a:pt x="101298" y="57471"/>
                  </a:cubicBezTo>
                  <a:cubicBezTo>
                    <a:pt x="100259" y="54712"/>
                    <a:pt x="97662" y="51954"/>
                    <a:pt x="95064" y="50574"/>
                  </a:cubicBezTo>
                  <a:cubicBezTo>
                    <a:pt x="98181" y="50114"/>
                    <a:pt x="101818" y="48735"/>
                    <a:pt x="103376" y="46436"/>
                  </a:cubicBezTo>
                  <a:cubicBezTo>
                    <a:pt x="105454" y="43678"/>
                    <a:pt x="103896" y="40459"/>
                    <a:pt x="102857" y="37701"/>
                  </a:cubicBezTo>
                  <a:cubicBezTo>
                    <a:pt x="100779" y="32183"/>
                    <a:pt x="95584" y="23908"/>
                    <a:pt x="98701" y="17931"/>
                  </a:cubicBezTo>
                  <a:cubicBezTo>
                    <a:pt x="100259" y="15172"/>
                    <a:pt x="103896" y="13793"/>
                    <a:pt x="107532" y="13793"/>
                  </a:cubicBezTo>
                  <a:cubicBezTo>
                    <a:pt x="109090" y="13793"/>
                    <a:pt x="114285" y="14712"/>
                    <a:pt x="113766" y="17011"/>
                  </a:cubicBezTo>
                  <a:cubicBezTo>
                    <a:pt x="112207" y="20229"/>
                    <a:pt x="103896" y="14252"/>
                    <a:pt x="101818" y="18850"/>
                  </a:cubicBezTo>
                  <a:cubicBezTo>
                    <a:pt x="99740" y="23908"/>
                    <a:pt x="106493" y="33103"/>
                    <a:pt x="109610" y="38620"/>
                  </a:cubicBezTo>
                  <a:close/>
                  <a:moveTo>
                    <a:pt x="94025" y="100229"/>
                  </a:moveTo>
                  <a:cubicBezTo>
                    <a:pt x="94025" y="100229"/>
                    <a:pt x="94025" y="100229"/>
                    <a:pt x="93506" y="100229"/>
                  </a:cubicBezTo>
                  <a:cubicBezTo>
                    <a:pt x="92987" y="100689"/>
                    <a:pt x="91948" y="90574"/>
                    <a:pt x="91428" y="89655"/>
                  </a:cubicBezTo>
                  <a:cubicBezTo>
                    <a:pt x="91428" y="85977"/>
                    <a:pt x="91948" y="81379"/>
                    <a:pt x="90909" y="77701"/>
                  </a:cubicBezTo>
                  <a:cubicBezTo>
                    <a:pt x="89870" y="75402"/>
                    <a:pt x="86753" y="71724"/>
                    <a:pt x="83636" y="73563"/>
                  </a:cubicBezTo>
                  <a:cubicBezTo>
                    <a:pt x="80519" y="75862"/>
                    <a:pt x="86753" y="75862"/>
                    <a:pt x="87792" y="76781"/>
                  </a:cubicBezTo>
                  <a:cubicBezTo>
                    <a:pt x="90909" y="80000"/>
                    <a:pt x="83636" y="85057"/>
                    <a:pt x="81558" y="86896"/>
                  </a:cubicBezTo>
                  <a:cubicBezTo>
                    <a:pt x="76363" y="90574"/>
                    <a:pt x="70129" y="92873"/>
                    <a:pt x="63376" y="92873"/>
                  </a:cubicBezTo>
                  <a:cubicBezTo>
                    <a:pt x="63376" y="91494"/>
                    <a:pt x="63376" y="85057"/>
                    <a:pt x="61298" y="84597"/>
                  </a:cubicBezTo>
                  <a:cubicBezTo>
                    <a:pt x="59740" y="84137"/>
                    <a:pt x="60259" y="91954"/>
                    <a:pt x="60779" y="92873"/>
                  </a:cubicBezTo>
                  <a:cubicBezTo>
                    <a:pt x="61298" y="98850"/>
                    <a:pt x="60779" y="107586"/>
                    <a:pt x="58181" y="113563"/>
                  </a:cubicBezTo>
                  <a:cubicBezTo>
                    <a:pt x="57142" y="115402"/>
                    <a:pt x="55064" y="117241"/>
                    <a:pt x="54545" y="114482"/>
                  </a:cubicBezTo>
                  <a:cubicBezTo>
                    <a:pt x="53506" y="110804"/>
                    <a:pt x="54545" y="106206"/>
                    <a:pt x="54025" y="102528"/>
                  </a:cubicBezTo>
                  <a:cubicBezTo>
                    <a:pt x="52987" y="97471"/>
                    <a:pt x="50389" y="92873"/>
                    <a:pt x="45194" y="91034"/>
                  </a:cubicBezTo>
                  <a:cubicBezTo>
                    <a:pt x="42597" y="90114"/>
                    <a:pt x="37922" y="89195"/>
                    <a:pt x="35324" y="90574"/>
                  </a:cubicBezTo>
                  <a:cubicBezTo>
                    <a:pt x="32727" y="91954"/>
                    <a:pt x="34805" y="92873"/>
                    <a:pt x="36883" y="92413"/>
                  </a:cubicBezTo>
                  <a:cubicBezTo>
                    <a:pt x="33246" y="97931"/>
                    <a:pt x="32727" y="103448"/>
                    <a:pt x="32207" y="109425"/>
                  </a:cubicBezTo>
                  <a:cubicBezTo>
                    <a:pt x="32207" y="110804"/>
                    <a:pt x="32727" y="113103"/>
                    <a:pt x="30649" y="112183"/>
                  </a:cubicBezTo>
                  <a:cubicBezTo>
                    <a:pt x="28571" y="110804"/>
                    <a:pt x="28051" y="107586"/>
                    <a:pt x="27532" y="105287"/>
                  </a:cubicBezTo>
                  <a:cubicBezTo>
                    <a:pt x="26493" y="100689"/>
                    <a:pt x="21818" y="69425"/>
                    <a:pt x="32207" y="71724"/>
                  </a:cubicBezTo>
                  <a:cubicBezTo>
                    <a:pt x="39480" y="73563"/>
                    <a:pt x="46233" y="74482"/>
                    <a:pt x="54025" y="73103"/>
                  </a:cubicBezTo>
                  <a:cubicBezTo>
                    <a:pt x="60779" y="72183"/>
                    <a:pt x="68051" y="69425"/>
                    <a:pt x="73766" y="65287"/>
                  </a:cubicBezTo>
                  <a:cubicBezTo>
                    <a:pt x="75844" y="63908"/>
                    <a:pt x="77922" y="61609"/>
                    <a:pt x="80000" y="59310"/>
                  </a:cubicBezTo>
                  <a:cubicBezTo>
                    <a:pt x="81038" y="58390"/>
                    <a:pt x="81558" y="57011"/>
                    <a:pt x="82077" y="55632"/>
                  </a:cubicBezTo>
                  <a:cubicBezTo>
                    <a:pt x="82597" y="54712"/>
                    <a:pt x="83116" y="50574"/>
                    <a:pt x="84155" y="50114"/>
                  </a:cubicBezTo>
                  <a:cubicBezTo>
                    <a:pt x="85714" y="48735"/>
                    <a:pt x="91428" y="51034"/>
                    <a:pt x="92987" y="51954"/>
                  </a:cubicBezTo>
                  <a:cubicBezTo>
                    <a:pt x="95584" y="53333"/>
                    <a:pt x="97662" y="55632"/>
                    <a:pt x="99220" y="58390"/>
                  </a:cubicBezTo>
                  <a:cubicBezTo>
                    <a:pt x="101818" y="63908"/>
                    <a:pt x="101298" y="70804"/>
                    <a:pt x="100779" y="76781"/>
                  </a:cubicBezTo>
                  <a:cubicBezTo>
                    <a:pt x="99740" y="84597"/>
                    <a:pt x="97142" y="92413"/>
                    <a:pt x="94025" y="100229"/>
                  </a:cubicBezTo>
                  <a:cubicBezTo>
                    <a:pt x="94025" y="100689"/>
                    <a:pt x="97142" y="92873"/>
                    <a:pt x="94025" y="100229"/>
                  </a:cubicBezTo>
                  <a:close/>
                  <a:moveTo>
                    <a:pt x="11428" y="31724"/>
                  </a:moveTo>
                  <a:cubicBezTo>
                    <a:pt x="12467" y="29885"/>
                    <a:pt x="13506" y="27586"/>
                    <a:pt x="14545" y="25747"/>
                  </a:cubicBezTo>
                  <a:cubicBezTo>
                    <a:pt x="14545" y="25287"/>
                    <a:pt x="15584" y="23908"/>
                    <a:pt x="15584" y="22988"/>
                  </a:cubicBezTo>
                  <a:cubicBezTo>
                    <a:pt x="14545" y="19770"/>
                    <a:pt x="11948" y="25747"/>
                    <a:pt x="11428" y="26206"/>
                  </a:cubicBezTo>
                  <a:cubicBezTo>
                    <a:pt x="8831" y="23448"/>
                    <a:pt x="7272" y="20229"/>
                    <a:pt x="6233" y="16551"/>
                  </a:cubicBezTo>
                  <a:cubicBezTo>
                    <a:pt x="5714" y="13793"/>
                    <a:pt x="4155" y="8735"/>
                    <a:pt x="5194" y="5517"/>
                  </a:cubicBezTo>
                  <a:cubicBezTo>
                    <a:pt x="6233" y="3678"/>
                    <a:pt x="10909" y="5057"/>
                    <a:pt x="12987" y="5057"/>
                  </a:cubicBezTo>
                  <a:cubicBezTo>
                    <a:pt x="17662" y="5517"/>
                    <a:pt x="22337" y="6436"/>
                    <a:pt x="27012" y="7816"/>
                  </a:cubicBezTo>
                  <a:cubicBezTo>
                    <a:pt x="25454" y="8735"/>
                    <a:pt x="20259" y="13333"/>
                    <a:pt x="24935" y="11954"/>
                  </a:cubicBezTo>
                  <a:cubicBezTo>
                    <a:pt x="27012" y="11494"/>
                    <a:pt x="28571" y="9655"/>
                    <a:pt x="30649" y="8735"/>
                  </a:cubicBezTo>
                  <a:cubicBezTo>
                    <a:pt x="33766" y="6896"/>
                    <a:pt x="37922" y="6436"/>
                    <a:pt x="41558" y="5977"/>
                  </a:cubicBezTo>
                  <a:cubicBezTo>
                    <a:pt x="48311" y="5517"/>
                    <a:pt x="56103" y="7356"/>
                    <a:pt x="62337" y="10114"/>
                  </a:cubicBezTo>
                  <a:cubicBezTo>
                    <a:pt x="63376" y="11034"/>
                    <a:pt x="64935" y="11954"/>
                    <a:pt x="66493" y="12873"/>
                  </a:cubicBezTo>
                  <a:cubicBezTo>
                    <a:pt x="67012" y="13333"/>
                    <a:pt x="68571" y="15172"/>
                    <a:pt x="69610" y="15172"/>
                  </a:cubicBezTo>
                  <a:cubicBezTo>
                    <a:pt x="73766" y="15632"/>
                    <a:pt x="68571" y="11494"/>
                    <a:pt x="68051" y="11034"/>
                  </a:cubicBezTo>
                  <a:cubicBezTo>
                    <a:pt x="72207" y="10114"/>
                    <a:pt x="76363" y="9655"/>
                    <a:pt x="81038" y="9655"/>
                  </a:cubicBezTo>
                  <a:cubicBezTo>
                    <a:pt x="82597" y="9655"/>
                    <a:pt x="87792" y="9195"/>
                    <a:pt x="88831" y="11034"/>
                  </a:cubicBezTo>
                  <a:cubicBezTo>
                    <a:pt x="89870" y="12873"/>
                    <a:pt x="87792" y="18390"/>
                    <a:pt x="86753" y="20229"/>
                  </a:cubicBezTo>
                  <a:cubicBezTo>
                    <a:pt x="85714" y="23908"/>
                    <a:pt x="83636" y="27586"/>
                    <a:pt x="81038" y="30344"/>
                  </a:cubicBezTo>
                  <a:cubicBezTo>
                    <a:pt x="80519" y="29425"/>
                    <a:pt x="80000" y="27126"/>
                    <a:pt x="78961" y="26666"/>
                  </a:cubicBezTo>
                  <a:cubicBezTo>
                    <a:pt x="77402" y="26206"/>
                    <a:pt x="77402" y="28045"/>
                    <a:pt x="77922" y="29425"/>
                  </a:cubicBezTo>
                  <a:cubicBezTo>
                    <a:pt x="77922" y="31264"/>
                    <a:pt x="78961" y="33103"/>
                    <a:pt x="79480" y="34942"/>
                  </a:cubicBezTo>
                  <a:cubicBezTo>
                    <a:pt x="80519" y="37701"/>
                    <a:pt x="81558" y="41379"/>
                    <a:pt x="82077" y="44597"/>
                  </a:cubicBezTo>
                  <a:cubicBezTo>
                    <a:pt x="82597" y="54712"/>
                    <a:pt x="75324" y="63448"/>
                    <a:pt x="64935" y="67586"/>
                  </a:cubicBezTo>
                  <a:cubicBezTo>
                    <a:pt x="47272" y="75402"/>
                    <a:pt x="22857" y="71724"/>
                    <a:pt x="11948" y="56091"/>
                  </a:cubicBezTo>
                  <a:cubicBezTo>
                    <a:pt x="7272" y="49655"/>
                    <a:pt x="7792" y="40000"/>
                    <a:pt x="11428" y="31724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Shape 391">
              <a:extLst>
                <a:ext uri="{FF2B5EF4-FFF2-40B4-BE49-F238E27FC236}">
                  <a16:creationId xmlns:a16="http://schemas.microsoft.com/office/drawing/2014/main" id="{EC0D4C73-95B8-9D53-6054-AA8760A65A8E}"/>
                </a:ext>
              </a:extLst>
            </p:cNvPr>
            <p:cNvSpPr/>
            <p:nvPr/>
          </p:nvSpPr>
          <p:spPr>
            <a:xfrm>
              <a:off x="4586287" y="2087563"/>
              <a:ext cx="122100" cy="13650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473" y="0"/>
                  </a:moveTo>
                  <a:cubicBezTo>
                    <a:pt x="63157" y="0"/>
                    <a:pt x="56842" y="0"/>
                    <a:pt x="50526" y="5714"/>
                  </a:cubicBezTo>
                  <a:cubicBezTo>
                    <a:pt x="56842" y="5714"/>
                    <a:pt x="63157" y="11428"/>
                    <a:pt x="63157" y="22857"/>
                  </a:cubicBezTo>
                  <a:cubicBezTo>
                    <a:pt x="63157" y="34285"/>
                    <a:pt x="56842" y="45714"/>
                    <a:pt x="44210" y="45714"/>
                  </a:cubicBezTo>
                  <a:cubicBezTo>
                    <a:pt x="31578" y="45714"/>
                    <a:pt x="18947" y="34285"/>
                    <a:pt x="18947" y="22857"/>
                  </a:cubicBezTo>
                  <a:cubicBezTo>
                    <a:pt x="18947" y="22857"/>
                    <a:pt x="18947" y="22857"/>
                    <a:pt x="18947" y="22857"/>
                  </a:cubicBezTo>
                  <a:cubicBezTo>
                    <a:pt x="12631" y="28571"/>
                    <a:pt x="6315" y="40000"/>
                    <a:pt x="6315" y="51428"/>
                  </a:cubicBezTo>
                  <a:cubicBezTo>
                    <a:pt x="0" y="85714"/>
                    <a:pt x="18947" y="114285"/>
                    <a:pt x="50526" y="114285"/>
                  </a:cubicBezTo>
                  <a:cubicBezTo>
                    <a:pt x="82105" y="120000"/>
                    <a:pt x="107368" y="97142"/>
                    <a:pt x="113684" y="62857"/>
                  </a:cubicBezTo>
                  <a:cubicBezTo>
                    <a:pt x="120000" y="34285"/>
                    <a:pt x="101052" y="5714"/>
                    <a:pt x="69473" y="0"/>
                  </a:cubicBezTo>
                  <a:close/>
                </a:path>
              </a:pathLst>
            </a:custGeom>
            <a:solidFill>
              <a:srgbClr val="3E4A63"/>
            </a:solidFill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87" name="Швидкий перехід до розділу 186">
                <a:extLst>
                  <a:ext uri="{FF2B5EF4-FFF2-40B4-BE49-F238E27FC236}">
                    <a16:creationId xmlns:a16="http://schemas.microsoft.com/office/drawing/2014/main" id="{7CBCBEA9-04A0-4A6D-E39E-C2140C3135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84526410"/>
                  </p:ext>
                </p:extLst>
              </p:nvPr>
            </p:nvGraphicFramePr>
            <p:xfrm>
              <a:off x="270240" y="2848210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7CB42613-0F8E-440F-AE79-E5A2EC0E8A74}">
                    <psez:zmPr id="{FFE397AB-2744-4226-8F62-2B69C6F1E4F7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87" name="Швидкий перехід до розділу 18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CBCBEA9-04A0-4A6D-E39E-C2140C3135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0240" y="2848210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89" name="Швидкий перехід до розділу 188">
                <a:extLst>
                  <a:ext uri="{FF2B5EF4-FFF2-40B4-BE49-F238E27FC236}">
                    <a16:creationId xmlns:a16="http://schemas.microsoft.com/office/drawing/2014/main" id="{BA4B6BBA-7728-F913-C226-123D79F605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47269534"/>
                  </p:ext>
                </p:extLst>
              </p:nvPr>
            </p:nvGraphicFramePr>
            <p:xfrm>
              <a:off x="2619487" y="2850468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29CCA207-A1BC-4807-A0AB-2CF239C18DC7}">
                    <psez:zmPr id="{C551E59E-6901-4D8B-8CF7-C5633D2DB838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89" name="Швидкий перехід до розділу 188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BA4B6BBA-7728-F913-C226-123D79F605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9487" y="2850468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1" name="Швидкий перехід до розділу 190">
                <a:extLst>
                  <a:ext uri="{FF2B5EF4-FFF2-40B4-BE49-F238E27FC236}">
                    <a16:creationId xmlns:a16="http://schemas.microsoft.com/office/drawing/2014/main" id="{4EFF0AA6-CBD6-C4B9-D2A8-E7944E53809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8294004"/>
                  </p:ext>
                </p:extLst>
              </p:nvPr>
            </p:nvGraphicFramePr>
            <p:xfrm>
              <a:off x="4937126" y="2850468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F35DD6E2-1EFC-4D30-99DD-F435BA35656D}">
                    <psez:zmPr id="{C8EFDA0B-08E7-4627-B8F9-1ED5A9BD74F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1" name="Швидкий перехід до розділу 19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4EFF0AA6-CBD6-C4B9-D2A8-E7944E5380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37126" y="2850468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3" name="Швидкий перехід до розділу 192">
                <a:extLst>
                  <a:ext uri="{FF2B5EF4-FFF2-40B4-BE49-F238E27FC236}">
                    <a16:creationId xmlns:a16="http://schemas.microsoft.com/office/drawing/2014/main" id="{C18E594A-0A38-A857-2978-6A3F76CFFE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98585212"/>
                  </p:ext>
                </p:extLst>
              </p:nvPr>
            </p:nvGraphicFramePr>
            <p:xfrm>
              <a:off x="7437660" y="2850468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D39A6DF8-CCD4-4953-A074-28F67F427733}">
                    <psez:zmPr id="{FD78306F-EF1C-4413-91A5-08BEC4E2BE5F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3" name="Швидкий перехід до розділу 192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C18E594A-0A38-A857-2978-6A3F76CFFE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437660" y="2850468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5" name="Швидкий перехід до розділу 194">
                <a:extLst>
                  <a:ext uri="{FF2B5EF4-FFF2-40B4-BE49-F238E27FC236}">
                    <a16:creationId xmlns:a16="http://schemas.microsoft.com/office/drawing/2014/main" id="{8BDB8F2B-12FA-1768-E697-27F1F08C7B1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47871421"/>
                  </p:ext>
                </p:extLst>
              </p:nvPr>
            </p:nvGraphicFramePr>
            <p:xfrm>
              <a:off x="2657762" y="4518640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6C872A75-FD73-4E0D-B73B-B9E4EFDAA3E2}">
                    <psez:zmPr id="{3C5DB02E-49FC-4367-A12E-D242AE3E4037}" transitionDur="1000">
                      <p166:blipFill xmlns:p166="http://schemas.microsoft.com/office/powerpoint/2016/6/main">
                        <a:blip r:embed="rId1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5" name="Швидкий перехід до розділу 194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8BDB8F2B-12FA-1768-E697-27F1F08C7B1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657762" y="4518640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7" name="Швидкий перехід до розділу 196">
                <a:extLst>
                  <a:ext uri="{FF2B5EF4-FFF2-40B4-BE49-F238E27FC236}">
                    <a16:creationId xmlns:a16="http://schemas.microsoft.com/office/drawing/2014/main" id="{5210E43D-7E5E-41C2-8C0F-83213958D1B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13569098"/>
                  </p:ext>
                </p:extLst>
              </p:nvPr>
            </p:nvGraphicFramePr>
            <p:xfrm>
              <a:off x="4950355" y="4517772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061DE2DF-23ED-467C-81E8-11759E1C5CBF}">
                    <psez:zmPr id="{04D0C75B-B693-415A-A588-C8C9372F315F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7" name="Швидкий перехід до розділу 196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5210E43D-7E5E-41C2-8C0F-83213958D1B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50355" y="4517772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99" name="Швидкий перехід до розділу 198">
                <a:extLst>
                  <a:ext uri="{FF2B5EF4-FFF2-40B4-BE49-F238E27FC236}">
                    <a16:creationId xmlns:a16="http://schemas.microsoft.com/office/drawing/2014/main" id="{73D7487F-DC08-4C74-8CB3-A3C7B1768E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6702066"/>
                  </p:ext>
                </p:extLst>
              </p:nvPr>
            </p:nvGraphicFramePr>
            <p:xfrm>
              <a:off x="7431929" y="4533262"/>
              <a:ext cx="2165230" cy="1217942"/>
            </p:xfrm>
            <a:graphic>
              <a:graphicData uri="http://schemas.microsoft.com/office/powerpoint/2016/sectionzoom">
                <psez:sectionZm>
                  <psez:sectionZmObj sectionId="{D1F25C74-ABEE-4264-890D-C78D3C6CCF81}">
                    <psez:zmPr id="{0C03A6BA-F970-4EEB-8BFD-27FE44F401BA}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5230" cy="121794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99" name="Швидкий перехід до розділу 198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3D7487F-DC08-4C74-8CB3-A3C7B1768E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431929" y="4533262"/>
                <a:ext cx="2165230" cy="121794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200" name="TextBox 199">
            <a:extLst>
              <a:ext uri="{FF2B5EF4-FFF2-40B4-BE49-F238E27FC236}">
                <a16:creationId xmlns:a16="http://schemas.microsoft.com/office/drawing/2014/main" id="{DA57598B-1945-585E-A97A-1C48032C138B}"/>
              </a:ext>
            </a:extLst>
          </p:cNvPr>
          <p:cNvSpPr txBox="1"/>
          <p:nvPr/>
        </p:nvSpPr>
        <p:spPr>
          <a:xfrm>
            <a:off x="4900009" y="2053891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sz="2800" dirty="0"/>
              <a:t>Зміст</a:t>
            </a:r>
          </a:p>
        </p:txBody>
      </p:sp>
      <p:sp>
        <p:nvSpPr>
          <p:cNvPr id="203" name="Місце для номера слайда 202">
            <a:extLst>
              <a:ext uri="{FF2B5EF4-FFF2-40B4-BE49-F238E27FC236}">
                <a16:creationId xmlns:a16="http://schemas.microsoft.com/office/drawing/2014/main" id="{0C159FBB-8EAC-F537-76FA-61CAC80D88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385412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256F6-03B9-5A00-6A1C-D0164B1C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Зовнішнє</a:t>
            </a:r>
            <a:r>
              <a:rPr lang="ru-RU" dirty="0"/>
              <a:t> </a:t>
            </a:r>
            <a:r>
              <a:rPr lang="ru-RU" dirty="0" err="1"/>
              <a:t>оформлення</a:t>
            </a:r>
            <a:r>
              <a:rPr lang="ru-RU" dirty="0"/>
              <a:t>, </a:t>
            </a:r>
            <a:r>
              <a:rPr lang="ru-RU" dirty="0" err="1"/>
              <a:t>колір</a:t>
            </a:r>
            <a:r>
              <a:rPr lang="ru-RU" dirty="0"/>
              <a:t> та </a:t>
            </a:r>
            <a:r>
              <a:rPr lang="ru-RU" dirty="0" err="1"/>
              <a:t>шрифти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0069074-194F-325B-1053-95AD120A8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Дизайн це?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585AD14B-34B1-F620-4F20-B916060CC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709561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90CEF4F-FDC6-4A94-D24D-1AB02B8D6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88" y="3391931"/>
            <a:ext cx="4819650" cy="2796701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CB6D2-7E99-2DBE-9FFA-1C74B2C4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 </a:t>
            </a:r>
            <a:r>
              <a:rPr lang="ru-RU" dirty="0" err="1"/>
              <a:t>ще</a:t>
            </a:r>
            <a:r>
              <a:rPr lang="ru-RU" dirty="0"/>
              <a:t> й макет та </a:t>
            </a:r>
            <a:r>
              <a:rPr lang="ru-RU" dirty="0" err="1"/>
              <a:t>загальна</a:t>
            </a:r>
            <a:r>
              <a:rPr lang="ru-RU" dirty="0"/>
              <a:t> </a:t>
            </a:r>
            <a:r>
              <a:rPr lang="ru-RU" dirty="0" err="1"/>
              <a:t>стилістика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94D126FD-29C9-30B6-3821-60FC8405A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27359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854B1714-1C48-9FD1-8C53-E1AA985E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3634081"/>
            <a:ext cx="3989387" cy="224572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9C4A4-427F-54D6-810D-BB0A0682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І не забути про </a:t>
            </a:r>
            <a:r>
              <a:rPr lang="ru-RU" dirty="0" err="1"/>
              <a:t>дрібниці</a:t>
            </a:r>
            <a:r>
              <a:rPr lang="ru-RU" dirty="0"/>
              <a:t>: </a:t>
            </a:r>
            <a:r>
              <a:rPr lang="ru-RU" dirty="0" err="1"/>
              <a:t>іконки</a:t>
            </a:r>
            <a:r>
              <a:rPr lang="ru-RU" dirty="0"/>
              <a:t>, </a:t>
            </a:r>
            <a:r>
              <a:rPr lang="ru-RU" dirty="0" err="1"/>
              <a:t>декоративні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в </a:t>
            </a:r>
            <a:r>
              <a:rPr lang="ru-RU" dirty="0" err="1"/>
              <a:t>оформлені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EC68EEBD-9C01-DA41-C0EE-C37BF078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844571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721650F-5D6D-C19B-A63B-C87F5D06C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Вона важлива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1B562-44E5-A3B1-2F35-0576AB7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Не забуваємо про структуру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0967F78D-7A70-A383-F362-080780569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365549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579013B9-A932-A7D0-51A7-AA987108D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5440372"/>
              </p:ext>
            </p:extLst>
          </p:nvPr>
        </p:nvGraphicFramePr>
        <p:xfrm>
          <a:off x="365125" y="400050"/>
          <a:ext cx="4972050" cy="553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01A24-7A55-44BF-759F-7ED5D80D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Логічна</a:t>
            </a:r>
            <a:r>
              <a:rPr lang="ru-RU" dirty="0"/>
              <a:t> структура – </a:t>
            </a:r>
            <a:r>
              <a:rPr lang="ru-RU" dirty="0" err="1"/>
              <a:t>запорука</a:t>
            </a:r>
            <a:r>
              <a:rPr lang="ru-RU" dirty="0"/>
              <a:t> </a:t>
            </a:r>
            <a:r>
              <a:rPr lang="ru-RU" dirty="0" err="1"/>
              <a:t>незабутнього</a:t>
            </a:r>
            <a:r>
              <a:rPr lang="ru-RU" dirty="0"/>
              <a:t> </a:t>
            </a:r>
            <a:r>
              <a:rPr lang="ru-RU" dirty="0" err="1"/>
              <a:t>виступу</a:t>
            </a:r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748E43F7-02B4-D2F3-35A5-188B1517C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86844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B7AB6C3-7D6C-6C94-1F9F-A201327CA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Або замість закінчення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1A2DB-C970-488A-9540-60B307F9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Грамотна презентація –      успішний виступ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448DA29C-2292-55FF-B482-062E17EB2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265535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C13D3-BA2C-FD59-4822-A46E3BAC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Підсумуємо?</a:t>
            </a:r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4AF726D4-93F0-4167-8D3D-DE32FD5F2C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72546860"/>
              </p:ext>
            </p:extLst>
          </p:nvPr>
        </p:nvGraphicFramePr>
        <p:xfrm>
          <a:off x="7200900" y="1608138"/>
          <a:ext cx="4070350" cy="43862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D7D1C8A9-2D9A-1944-026A-19C20FEA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381579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5AF19-801F-39B2-EFB3-9D9F8F1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Більше детальне таблицею</a:t>
            </a:r>
          </a:p>
        </p:txBody>
      </p:sp>
      <p:graphicFrame>
        <p:nvGraphicFramePr>
          <p:cNvPr id="4" name="Таблиця 4">
            <a:extLst>
              <a:ext uri="{FF2B5EF4-FFF2-40B4-BE49-F238E27FC236}">
                <a16:creationId xmlns:a16="http://schemas.microsoft.com/office/drawing/2014/main" id="{94AECD78-9C8F-8B05-8735-200890A99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1159792"/>
              </p:ext>
            </p:extLst>
          </p:nvPr>
        </p:nvGraphicFramePr>
        <p:xfrm>
          <a:off x="174625" y="3886200"/>
          <a:ext cx="11096624" cy="3672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8312">
                  <a:extLst>
                    <a:ext uri="{9D8B030D-6E8A-4147-A177-3AD203B41FA5}">
                      <a16:colId xmlns:a16="http://schemas.microsoft.com/office/drawing/2014/main" val="3792216089"/>
                    </a:ext>
                  </a:extLst>
                </a:gridCol>
                <a:gridCol w="5548312">
                  <a:extLst>
                    <a:ext uri="{9D8B030D-6E8A-4147-A177-3AD203B41FA5}">
                      <a16:colId xmlns:a16="http://schemas.microsoft.com/office/drawing/2014/main" val="2263725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Порада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Опис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Текст переводимо в графіки, </a:t>
                      </a:r>
                      <a:r>
                        <a:rPr lang="en-US" dirty="0"/>
                        <a:t>SmartArt </a:t>
                      </a:r>
                      <a:r>
                        <a:rPr lang="uk-UA" dirty="0"/>
                        <a:t>та інше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Простий текст погано підходить для презентації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Лаконічність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Цей слайд вже не підпадає під рекомендацію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8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Не забути про читабельність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Не всі помістяться у першому ряду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3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Не заощаджуємо слайди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Нові слайди безкоштовні, додаємо скільки </a:t>
                      </a:r>
                      <a:r>
                        <a:rPr lang="uk-UA" dirty="0" err="1"/>
                        <a:t>скільки</a:t>
                      </a:r>
                      <a:r>
                        <a:rPr lang="uk-UA" dirty="0"/>
                        <a:t> потрібно для виступу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6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Дизайн важливий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Зовнішнє оформлення може як привернути увагу так і відштовхнути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8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Структура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Інформацію представляти послідовно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48902"/>
                  </a:ext>
                </a:extLst>
              </a:tr>
            </a:tbl>
          </a:graphicData>
        </a:graphic>
      </p:graphicFrame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EA12A6C4-0FFD-2061-0C03-435494522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911943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BC6FA6F-0E79-3111-5337-478A60A7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uk-UA" dirty="0"/>
              <a:t>Під час підготовки використовувались:</a:t>
            </a:r>
          </a:p>
          <a:p>
            <a:pPr marL="0" indent="0">
              <a:buNone/>
            </a:pPr>
            <a:r>
              <a:rPr lang="uk-UA" dirty="0">
                <a:hlinkClick r:id="rId2"/>
              </a:rPr>
              <a:t>Як стати супер-героєм презентацій</a:t>
            </a:r>
            <a:endParaRPr lang="uk-UA" dirty="0"/>
          </a:p>
          <a:p>
            <a:pPr marL="0" indent="0">
              <a:buNone/>
            </a:pPr>
            <a:r>
              <a:rPr lang="ru-RU" dirty="0">
                <a:hlinkClick r:id="rId3"/>
              </a:rPr>
              <a:t>Як </a:t>
            </a:r>
            <a:r>
              <a:rPr lang="ru-RU" dirty="0" err="1">
                <a:hlinkClick r:id="rId3"/>
              </a:rPr>
              <a:t>зробити</a:t>
            </a:r>
            <a:r>
              <a:rPr lang="ru-RU" dirty="0">
                <a:hlinkClick r:id="rId3"/>
              </a:rPr>
              <a:t> </a:t>
            </a:r>
            <a:r>
              <a:rPr lang="ru-RU" dirty="0" err="1">
                <a:hlinkClick r:id="rId3"/>
              </a:rPr>
              <a:t>презентацію</a:t>
            </a:r>
            <a:r>
              <a:rPr lang="ru-RU" dirty="0">
                <a:hlinkClick r:id="rId3"/>
              </a:rPr>
              <a:t> для блондинок</a:t>
            </a:r>
            <a:endParaRPr lang="ru-RU" dirty="0"/>
          </a:p>
          <a:p>
            <a:pPr marL="0" indent="0">
              <a:buNone/>
            </a:pPr>
            <a:r>
              <a:rPr lang="uk-UA" dirty="0">
                <a:hlinkClick r:id="rId4"/>
              </a:rPr>
              <a:t>Скільки слайдів якраз?</a:t>
            </a:r>
            <a:endParaRPr lang="uk-UA" dirty="0"/>
          </a:p>
          <a:p>
            <a:pPr marL="0" indent="0">
              <a:buNone/>
            </a:pPr>
            <a:r>
              <a:rPr lang="uk-UA" dirty="0">
                <a:hlinkClick r:id="rId5"/>
              </a:rPr>
              <a:t>Найкраща презентація</a:t>
            </a:r>
            <a:endParaRPr lang="uk-UA" dirty="0"/>
          </a:p>
          <a:p>
            <a:pPr marL="0" indent="0">
              <a:buNone/>
            </a:pPr>
            <a:r>
              <a:rPr lang="ru-RU" dirty="0" err="1">
                <a:hlinkClick r:id="rId5"/>
              </a:rPr>
              <a:t>Чому</a:t>
            </a:r>
            <a:r>
              <a:rPr lang="ru-RU" dirty="0">
                <a:hlinkClick r:id="rId5"/>
              </a:rPr>
              <a:t> </a:t>
            </a:r>
            <a:r>
              <a:rPr lang="ru-RU" dirty="0" err="1">
                <a:hlinkClick r:id="rId5"/>
              </a:rPr>
              <a:t>презентації</a:t>
            </a:r>
            <a:r>
              <a:rPr lang="ru-RU" dirty="0">
                <a:hlinkClick r:id="rId5"/>
              </a:rPr>
              <a:t> так </a:t>
            </a:r>
            <a:r>
              <a:rPr lang="ru-RU" dirty="0" err="1">
                <a:hlinkClick r:id="rId5"/>
              </a:rPr>
              <a:t>важко</a:t>
            </a:r>
            <a:r>
              <a:rPr lang="ru-RU" dirty="0">
                <a:hlinkClick r:id="rId5"/>
              </a:rPr>
              <a:t> </a:t>
            </a:r>
            <a:r>
              <a:rPr lang="ru-RU" dirty="0" err="1">
                <a:hlinkClick r:id="rId5"/>
              </a:rPr>
              <a:t>робити</a:t>
            </a:r>
            <a:r>
              <a:rPr lang="ru-RU" dirty="0">
                <a:hlinkClick r:id="rId5"/>
              </a:rPr>
              <a:t>?</a:t>
            </a:r>
            <a:endParaRPr lang="uk-UA" dirty="0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2021121-31D0-8154-6848-AE03362D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r>
              <a:rPr lang="uk-UA" u="sng" dirty="0"/>
              <a:t>Ідеї та приклади</a:t>
            </a:r>
            <a:r>
              <a:rPr lang="uk-UA" dirty="0"/>
              <a:t> презентацій: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Як стати супер-героєм</a:t>
            </a:r>
            <a:r>
              <a:rPr lang="en-US" dirty="0"/>
              <a:t> </a:t>
            </a:r>
            <a:r>
              <a:rPr lang="uk-UA" dirty="0"/>
              <a:t>презентацій»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Як зробити презентацію</a:t>
            </a:r>
            <a:r>
              <a:rPr lang="en-US" dirty="0"/>
              <a:t> </a:t>
            </a:r>
            <a:r>
              <a:rPr lang="uk-UA" dirty="0"/>
              <a:t>для блондинок»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Скільки слайдів якраз?»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Найкраща презентація»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Чому презентації так</a:t>
            </a:r>
            <a:r>
              <a:rPr lang="en-US" dirty="0"/>
              <a:t> </a:t>
            </a:r>
            <a:r>
              <a:rPr lang="uk-UA" dirty="0"/>
              <a:t>важко робити?»</a:t>
            </a:r>
          </a:p>
          <a:p>
            <a:r>
              <a:rPr lang="uk-UA" u="sng" dirty="0"/>
              <a:t>Картинки</a:t>
            </a:r>
            <a:r>
              <a:rPr lang="uk-UA" dirty="0"/>
              <a:t> з презентацій (від</a:t>
            </a:r>
          </a:p>
          <a:p>
            <a:r>
              <a:rPr lang="en-US" dirty="0" err="1"/>
              <a:t>SlidesCarnival</a:t>
            </a:r>
            <a:r>
              <a:rPr lang="en-US" dirty="0"/>
              <a:t>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Jachimo</a:t>
            </a:r>
            <a:r>
              <a:rPr lang="en-US" dirty="0"/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Crab</a:t>
            </a:r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F3727-EBD0-70EE-69BB-BE16A67C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Наостанок</a:t>
            </a:r>
            <a:r>
              <a:rPr lang="ru-RU" dirty="0"/>
              <a:t> </a:t>
            </a:r>
            <a:r>
              <a:rPr lang="ru-RU" dirty="0" err="1"/>
              <a:t>гарним</a:t>
            </a:r>
            <a:r>
              <a:rPr lang="ru-RU" dirty="0"/>
              <a:t> тоном буде </a:t>
            </a:r>
            <a:r>
              <a:rPr lang="ru-RU" dirty="0" err="1"/>
              <a:t>вказати</a:t>
            </a:r>
            <a:r>
              <a:rPr lang="ru-RU" dirty="0"/>
              <a:t> </a:t>
            </a:r>
            <a:r>
              <a:rPr lang="ru-RU" dirty="0" err="1"/>
              <a:t>запозичення</a:t>
            </a:r>
            <a:endParaRPr lang="uk-UA" dirty="0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0922D11-945C-4F61-BB40-3B3006F74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296360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153D063-650D-0F41-5A83-47DAB093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Дякую за увагу!!!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4F3C57B-D54B-CAC8-4621-21D2680C3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Автор: Любченко Олег</a:t>
            </a:r>
          </a:p>
          <a:p>
            <a:r>
              <a:rPr lang="ru-RU" dirty="0"/>
              <a:t>Веб-сайт: </a:t>
            </a:r>
            <a:r>
              <a:rPr lang="en-US" dirty="0">
                <a:hlinkClick r:id="rId3"/>
              </a:rPr>
              <a:t>https://tapy.me/liubquanti</a:t>
            </a:r>
            <a:endParaRPr lang="en-US" dirty="0"/>
          </a:p>
          <a:p>
            <a:r>
              <a:rPr lang="ru-RU" dirty="0" err="1"/>
              <a:t>Спеціально</a:t>
            </a:r>
            <a:r>
              <a:rPr lang="ru-RU" dirty="0"/>
              <a:t> для практики: </a:t>
            </a:r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робітничої</a:t>
            </a:r>
            <a:r>
              <a:rPr lang="ru-RU" dirty="0"/>
              <a:t> </a:t>
            </a:r>
            <a:r>
              <a:rPr lang="ru-RU" dirty="0" err="1"/>
              <a:t>професії</a:t>
            </a:r>
            <a:r>
              <a:rPr lang="ru-RU" dirty="0"/>
              <a:t> «Оператор </a:t>
            </a:r>
            <a:r>
              <a:rPr lang="ru-RU" dirty="0" err="1"/>
              <a:t>комп’ютерного</a:t>
            </a:r>
            <a:r>
              <a:rPr lang="ru-RU" dirty="0"/>
              <a:t> набору»</a:t>
            </a:r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0EE6A-9976-5469-1A3B-D04240E3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Прощаючись</a:t>
            </a:r>
            <a:r>
              <a:rPr lang="ru-RU" dirty="0"/>
              <a:t>, не </a:t>
            </a:r>
            <a:r>
              <a:rPr lang="ru-RU" dirty="0" err="1"/>
              <a:t>забувайте</a:t>
            </a:r>
            <a:r>
              <a:rPr lang="ru-RU" dirty="0"/>
              <a:t> </a:t>
            </a:r>
            <a:r>
              <a:rPr lang="ru-RU" dirty="0" err="1"/>
              <a:t>згадати</a:t>
            </a:r>
            <a:r>
              <a:rPr lang="ru-RU" dirty="0"/>
              <a:t> автора.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корисно</a:t>
            </a:r>
            <a:endParaRPr lang="uk-UA" dirty="0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40CD8358-9531-372D-FE90-0996662B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29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31818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E5FCD1C-AC4E-990D-705A-0CC51FC5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Рисунки, </a:t>
            </a:r>
            <a:r>
              <a:rPr lang="en-US" dirty="0"/>
              <a:t>SmartArt, </a:t>
            </a:r>
            <a:r>
              <a:rPr lang="uk-UA" dirty="0"/>
              <a:t>таблиці нарешті</a:t>
            </a: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0B862-0534-0352-857C-0A42D526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err="1"/>
              <a:t>Менше</a:t>
            </a:r>
            <a:r>
              <a:rPr lang="ru-RU" dirty="0"/>
              <a:t> тексту,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графічних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uk-UA" dirty="0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8CFFDA60-BAD8-399B-3999-F536FEA6B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16231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893197B0-BC5F-6125-5EA5-8D2FBF7DE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450" y="2703273"/>
            <a:ext cx="5594350" cy="3465992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1C61E-2BC0-44BC-A0D1-5D630799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І, що мені зробити з таким текстом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5A5E1FC-1643-25D7-4E05-9CE84453F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897224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EBD85E7F-C745-ACCC-2AE1-9DE162B8F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4074047"/>
            <a:ext cx="3989387" cy="1365793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47777-D086-4496-A393-75BD3282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Зобразити його у вигляді діаграми </a:t>
            </a:r>
            <a:r>
              <a:rPr lang="en-US" dirty="0"/>
              <a:t>SmartArt</a:t>
            </a:r>
            <a:endParaRPr lang="uk-UA" dirty="0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05518571-7426-FC01-2EBB-56A8E737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5216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9CD85EA-CF45-A29F-D40A-02EB00FFC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588" y="4014661"/>
            <a:ext cx="4819650" cy="1551240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4F243-78B0-4E99-A54C-23663549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Виділити найважливіше, інше розповісти, та/або записати у нотатки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1A60F06E-0F7B-BB43-72A7-AA230129C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473245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811B1BA-C392-4072-9C40-5F0258AB6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Презентація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доповнення</a:t>
            </a:r>
            <a:r>
              <a:rPr lang="ru-RU" dirty="0"/>
              <a:t> до </a:t>
            </a:r>
            <a:r>
              <a:rPr lang="ru-RU" dirty="0" err="1"/>
              <a:t>виступу</a:t>
            </a:r>
            <a:endParaRPr lang="uk-UA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2FEA1-58F6-135D-5B8D-2CAB1CB1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Лаконічність або мінімум інформації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C751B72D-F032-1CC8-F21C-931107963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1542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1A12D1EB-9316-4BEF-37FD-2DDC9B78E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88" y="3447451"/>
            <a:ext cx="3989387" cy="2618986"/>
          </a:xfr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4D537-5103-4268-B02E-8215CF05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Слайд як правильний </a:t>
            </a:r>
            <a:r>
              <a:rPr lang="uk-UA" dirty="0" err="1"/>
              <a:t>білборд</a:t>
            </a:r>
            <a:r>
              <a:rPr lang="uk-UA" dirty="0"/>
              <a:t> на дорозі.</a:t>
            </a:r>
            <a:br>
              <a:rPr lang="uk-UA" dirty="0"/>
            </a:br>
            <a:r>
              <a:rPr lang="uk-UA" dirty="0"/>
              <a:t>3-5 секунд на читання </a:t>
            </a:r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85F47DC3-3E50-6725-7281-1123683EC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5837473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D79EE-E3B7-4158-B42C-BE9C64F5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uk-UA" dirty="0"/>
              <a:t>Всі будуть зайняті читанням слайду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FDF5D1F-BC1A-4A73-B39D-ACD20FA4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Читання слайдів швидко стомлює </a:t>
            </a:r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2B7E4B82-C996-CA04-AE14-BC9C929F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5865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Мій шрифт">
      <a:majorFont>
        <a:latin typeface="Segoe Print"/>
        <a:ea typeface=""/>
        <a:cs typeface=""/>
      </a:majorFont>
      <a:minorFont>
        <a:latin typeface="Segoe Script"/>
        <a:ea typeface=""/>
        <a:cs typeface="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465</Words>
  <Application>Microsoft Office PowerPoint</Application>
  <PresentationFormat>Широкий екран</PresentationFormat>
  <Paragraphs>116</Paragraphs>
  <Slides>29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29</vt:i4>
      </vt:variant>
    </vt:vector>
  </HeadingPairs>
  <TitlesOfParts>
    <vt:vector size="35" baseType="lpstr">
      <vt:lpstr>Arial</vt:lpstr>
      <vt:lpstr>Calibri</vt:lpstr>
      <vt:lpstr>Courier New</vt:lpstr>
      <vt:lpstr>Segoe Print</vt:lpstr>
      <vt:lpstr>Segoe Script</vt:lpstr>
      <vt:lpstr>Тема Office</vt:lpstr>
      <vt:lpstr>Правила побудови успішних презентацій</vt:lpstr>
      <vt:lpstr>Презентація PowerPoint</vt:lpstr>
      <vt:lpstr>Менше тексту, більше графічних об’єктів</vt:lpstr>
      <vt:lpstr>І, що мені зробити з таким текстом</vt:lpstr>
      <vt:lpstr>Зобразити його у вигляді діаграми SmartArt</vt:lpstr>
      <vt:lpstr>Виділити найважливіше, інше розповісти, та/або записати у нотатки</vt:lpstr>
      <vt:lpstr>Лаконічність або мінімум інформації</vt:lpstr>
      <vt:lpstr>Слайд як правильний білборд на дорозі. 3-5 секунд на читання </vt:lpstr>
      <vt:lpstr>Всі будуть зайняті читанням слайду</vt:lpstr>
      <vt:lpstr>Затягувати з виступом теж не варто </vt:lpstr>
      <vt:lpstr>Після 10 хвилин виступу рівень уваги різко знижується</vt:lpstr>
      <vt:lpstr>Слайди не тільки для першого ряду</vt:lpstr>
      <vt:lpstr>Слухачі будуть бачити слайд так, як він виглядає з 50%-60% масштабом</vt:lpstr>
      <vt:lpstr>Просто марний слайд</vt:lpstr>
      <vt:lpstr>Скільки слайдів?</vt:lpstr>
      <vt:lpstr>Багато чи мало – все відносно</vt:lpstr>
      <vt:lpstr>Пару мишей у полі – це мало</vt:lpstr>
      <vt:lpstr>Пару мишей у домі – це багато</vt:lpstr>
      <vt:lpstr>Дизайн важливий</vt:lpstr>
      <vt:lpstr>Зовнішнє оформлення, колір та шрифти презентації</vt:lpstr>
      <vt:lpstr>А ще й макет та загальна стилістика презентації</vt:lpstr>
      <vt:lpstr>І не забути про дрібниці: іконки, декоративні елементи в оформлені</vt:lpstr>
      <vt:lpstr>Не забуваємо про структуру</vt:lpstr>
      <vt:lpstr>Логічна структура – запорука незабутнього виступу</vt:lpstr>
      <vt:lpstr>Грамотна презентація –      успішний виступ</vt:lpstr>
      <vt:lpstr>Підсумуємо?</vt:lpstr>
      <vt:lpstr>Більше детальне таблицею</vt:lpstr>
      <vt:lpstr>Наостанок гарним тоном буде вказати запозичення</vt:lpstr>
      <vt:lpstr>Прощаючись, не забувайте згадати автора. Це корисно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Oleh Liubchenko</dc:creator>
  <cp:lastModifiedBy>Oleh Liubchenko</cp:lastModifiedBy>
  <cp:revision>1</cp:revision>
  <dcterms:created xsi:type="dcterms:W3CDTF">2023-05-03T19:00:13Z</dcterms:created>
  <dcterms:modified xsi:type="dcterms:W3CDTF">2023-05-25T20:11:36Z</dcterms:modified>
</cp:coreProperties>
</file>